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media/image1.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2.jpeg" ContentType="image/jpeg"/>
  <Override PartName="/ppt/notesSlides/notesSlide2.xml" ContentType="application/vnd.openxmlformats-officedocument.presentationml.notesSlide+xml"/>
  <Override PartName="/ppt/media/image3.jpeg" ContentType="image/jpeg"/>
  <Override PartName="/ppt/notesSlides/notesSlide3.xml" ContentType="application/vnd.openxmlformats-officedocument.presentationml.notesSlide+xml"/>
  <Override PartName="/ppt/media/image4.jpeg" ContentType="image/jpeg"/>
  <Override PartName="/ppt/notesSlides/notesSlide4.xml" ContentType="application/vnd.openxmlformats-officedocument.presentationml.notesSlide+xml"/>
  <Override PartName="/ppt/media/image5.jpeg" ContentType="image/jpeg"/>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media/image6.jpeg" ContentType="image/jpeg"/>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media/image7.jpeg" ContentType="image/jpeg"/>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media/image8.jpeg" ContentType="image/jpeg"/>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0" baseline="0" cap="none" i="0" spc="0" strike="noStrike" sz="3800" u="none" kumimoji="0" normalizeH="0">
        <a:ln>
          <a:noFill/>
        </a:ln>
        <a:solidFill>
          <a:srgbClr val="EBEBEB"/>
        </a:solidFill>
        <a:effectLst>
          <a:outerShdw sx="100000" sy="100000" kx="0" ky="0" algn="b" rotWithShape="0" blurRad="50800" dist="25400" dir="5400000">
            <a:srgbClr val="000000"/>
          </a:outerShdw>
        </a:effectLst>
        <a:uFillTx/>
        <a:latin typeface="Helvetica Neue Medium"/>
        <a:ea typeface="Helvetica Neue Medium"/>
        <a:cs typeface="Helvetica Neue Medium"/>
        <a:sym typeface="Helvetica Neue Medium"/>
      </a:defRPr>
    </a:lvl1pPr>
    <a:lvl2pPr marL="0" marR="0" indent="228600" algn="ctr" defTabSz="584200" rtl="0" fontAlgn="auto" latinLnBrk="0" hangingPunct="0">
      <a:lnSpc>
        <a:spcPct val="100000"/>
      </a:lnSpc>
      <a:spcBef>
        <a:spcPts val="0"/>
      </a:spcBef>
      <a:spcAft>
        <a:spcPts val="0"/>
      </a:spcAft>
      <a:buClrTx/>
      <a:buSzTx/>
      <a:buFontTx/>
      <a:buNone/>
      <a:tabLst/>
      <a:defRPr b="0" baseline="0" cap="none" i="0" spc="0" strike="noStrike" sz="3800" u="none" kumimoji="0" normalizeH="0">
        <a:ln>
          <a:noFill/>
        </a:ln>
        <a:solidFill>
          <a:srgbClr val="EBEBEB"/>
        </a:solidFill>
        <a:effectLst>
          <a:outerShdw sx="100000" sy="100000" kx="0" ky="0" algn="b" rotWithShape="0" blurRad="50800" dist="25400" dir="5400000">
            <a:srgbClr val="000000"/>
          </a:outerShdw>
        </a:effectLst>
        <a:uFillTx/>
        <a:latin typeface="Helvetica Neue Medium"/>
        <a:ea typeface="Helvetica Neue Medium"/>
        <a:cs typeface="Helvetica Neue Medium"/>
        <a:sym typeface="Helvetica Neue Medium"/>
      </a:defRPr>
    </a:lvl2pPr>
    <a:lvl3pPr marL="0" marR="0" indent="457200" algn="ctr" defTabSz="584200" rtl="0" fontAlgn="auto" latinLnBrk="0" hangingPunct="0">
      <a:lnSpc>
        <a:spcPct val="100000"/>
      </a:lnSpc>
      <a:spcBef>
        <a:spcPts val="0"/>
      </a:spcBef>
      <a:spcAft>
        <a:spcPts val="0"/>
      </a:spcAft>
      <a:buClrTx/>
      <a:buSzTx/>
      <a:buFontTx/>
      <a:buNone/>
      <a:tabLst/>
      <a:defRPr b="0" baseline="0" cap="none" i="0" spc="0" strike="noStrike" sz="3800" u="none" kumimoji="0" normalizeH="0">
        <a:ln>
          <a:noFill/>
        </a:ln>
        <a:solidFill>
          <a:srgbClr val="EBEBEB"/>
        </a:solidFill>
        <a:effectLst>
          <a:outerShdw sx="100000" sy="100000" kx="0" ky="0" algn="b" rotWithShape="0" blurRad="50800" dist="25400" dir="5400000">
            <a:srgbClr val="000000"/>
          </a:outerShdw>
        </a:effectLst>
        <a:uFillTx/>
        <a:latin typeface="Helvetica Neue Medium"/>
        <a:ea typeface="Helvetica Neue Medium"/>
        <a:cs typeface="Helvetica Neue Medium"/>
        <a:sym typeface="Helvetica Neue Medium"/>
      </a:defRPr>
    </a:lvl3pPr>
    <a:lvl4pPr marL="0" marR="0" indent="685800" algn="ctr" defTabSz="584200" rtl="0" fontAlgn="auto" latinLnBrk="0" hangingPunct="0">
      <a:lnSpc>
        <a:spcPct val="100000"/>
      </a:lnSpc>
      <a:spcBef>
        <a:spcPts val="0"/>
      </a:spcBef>
      <a:spcAft>
        <a:spcPts val="0"/>
      </a:spcAft>
      <a:buClrTx/>
      <a:buSzTx/>
      <a:buFontTx/>
      <a:buNone/>
      <a:tabLst/>
      <a:defRPr b="0" baseline="0" cap="none" i="0" spc="0" strike="noStrike" sz="3800" u="none" kumimoji="0" normalizeH="0">
        <a:ln>
          <a:noFill/>
        </a:ln>
        <a:solidFill>
          <a:srgbClr val="EBEBEB"/>
        </a:solidFill>
        <a:effectLst>
          <a:outerShdw sx="100000" sy="100000" kx="0" ky="0" algn="b" rotWithShape="0" blurRad="50800" dist="25400" dir="5400000">
            <a:srgbClr val="000000"/>
          </a:outerShdw>
        </a:effectLst>
        <a:uFillTx/>
        <a:latin typeface="Helvetica Neue Medium"/>
        <a:ea typeface="Helvetica Neue Medium"/>
        <a:cs typeface="Helvetica Neue Medium"/>
        <a:sym typeface="Helvetica Neue Medium"/>
      </a:defRPr>
    </a:lvl4pPr>
    <a:lvl5pPr marL="0" marR="0" indent="914400" algn="ctr" defTabSz="584200" rtl="0" fontAlgn="auto" latinLnBrk="0" hangingPunct="0">
      <a:lnSpc>
        <a:spcPct val="100000"/>
      </a:lnSpc>
      <a:spcBef>
        <a:spcPts val="0"/>
      </a:spcBef>
      <a:spcAft>
        <a:spcPts val="0"/>
      </a:spcAft>
      <a:buClrTx/>
      <a:buSzTx/>
      <a:buFontTx/>
      <a:buNone/>
      <a:tabLst/>
      <a:defRPr b="0" baseline="0" cap="none" i="0" spc="0" strike="noStrike" sz="3800" u="none" kumimoji="0" normalizeH="0">
        <a:ln>
          <a:noFill/>
        </a:ln>
        <a:solidFill>
          <a:srgbClr val="EBEBEB"/>
        </a:solidFill>
        <a:effectLst>
          <a:outerShdw sx="100000" sy="100000" kx="0" ky="0" algn="b" rotWithShape="0" blurRad="50800" dist="25400" dir="5400000">
            <a:srgbClr val="000000"/>
          </a:outerShdw>
        </a:effectLst>
        <a:uFillTx/>
        <a:latin typeface="Helvetica Neue Medium"/>
        <a:ea typeface="Helvetica Neue Medium"/>
        <a:cs typeface="Helvetica Neue Medium"/>
        <a:sym typeface="Helvetica Neue Medium"/>
      </a:defRPr>
    </a:lvl5pPr>
    <a:lvl6pPr marL="0" marR="0" indent="1143000" algn="ctr" defTabSz="584200" rtl="0" fontAlgn="auto" latinLnBrk="0" hangingPunct="0">
      <a:lnSpc>
        <a:spcPct val="100000"/>
      </a:lnSpc>
      <a:spcBef>
        <a:spcPts val="0"/>
      </a:spcBef>
      <a:spcAft>
        <a:spcPts val="0"/>
      </a:spcAft>
      <a:buClrTx/>
      <a:buSzTx/>
      <a:buFontTx/>
      <a:buNone/>
      <a:tabLst/>
      <a:defRPr b="0" baseline="0" cap="none" i="0" spc="0" strike="noStrike" sz="3800" u="none" kumimoji="0" normalizeH="0">
        <a:ln>
          <a:noFill/>
        </a:ln>
        <a:solidFill>
          <a:srgbClr val="EBEBEB"/>
        </a:solidFill>
        <a:effectLst>
          <a:outerShdw sx="100000" sy="100000" kx="0" ky="0" algn="b" rotWithShape="0" blurRad="50800" dist="25400" dir="5400000">
            <a:srgbClr val="000000"/>
          </a:outerShdw>
        </a:effectLst>
        <a:uFillTx/>
        <a:latin typeface="Helvetica Neue Medium"/>
        <a:ea typeface="Helvetica Neue Medium"/>
        <a:cs typeface="Helvetica Neue Medium"/>
        <a:sym typeface="Helvetica Neue Medium"/>
      </a:defRPr>
    </a:lvl6pPr>
    <a:lvl7pPr marL="0" marR="0" indent="1371600" algn="ctr" defTabSz="584200" rtl="0" fontAlgn="auto" latinLnBrk="0" hangingPunct="0">
      <a:lnSpc>
        <a:spcPct val="100000"/>
      </a:lnSpc>
      <a:spcBef>
        <a:spcPts val="0"/>
      </a:spcBef>
      <a:spcAft>
        <a:spcPts val="0"/>
      </a:spcAft>
      <a:buClrTx/>
      <a:buSzTx/>
      <a:buFontTx/>
      <a:buNone/>
      <a:tabLst/>
      <a:defRPr b="0" baseline="0" cap="none" i="0" spc="0" strike="noStrike" sz="3800" u="none" kumimoji="0" normalizeH="0">
        <a:ln>
          <a:noFill/>
        </a:ln>
        <a:solidFill>
          <a:srgbClr val="EBEBEB"/>
        </a:solidFill>
        <a:effectLst>
          <a:outerShdw sx="100000" sy="100000" kx="0" ky="0" algn="b" rotWithShape="0" blurRad="50800" dist="25400" dir="5400000">
            <a:srgbClr val="000000"/>
          </a:outerShdw>
        </a:effectLst>
        <a:uFillTx/>
        <a:latin typeface="Helvetica Neue Medium"/>
        <a:ea typeface="Helvetica Neue Medium"/>
        <a:cs typeface="Helvetica Neue Medium"/>
        <a:sym typeface="Helvetica Neue Medium"/>
      </a:defRPr>
    </a:lvl7pPr>
    <a:lvl8pPr marL="0" marR="0" indent="1600200" algn="ctr" defTabSz="584200" rtl="0" fontAlgn="auto" latinLnBrk="0" hangingPunct="0">
      <a:lnSpc>
        <a:spcPct val="100000"/>
      </a:lnSpc>
      <a:spcBef>
        <a:spcPts val="0"/>
      </a:spcBef>
      <a:spcAft>
        <a:spcPts val="0"/>
      </a:spcAft>
      <a:buClrTx/>
      <a:buSzTx/>
      <a:buFontTx/>
      <a:buNone/>
      <a:tabLst/>
      <a:defRPr b="0" baseline="0" cap="none" i="0" spc="0" strike="noStrike" sz="3800" u="none" kumimoji="0" normalizeH="0">
        <a:ln>
          <a:noFill/>
        </a:ln>
        <a:solidFill>
          <a:srgbClr val="EBEBEB"/>
        </a:solidFill>
        <a:effectLst>
          <a:outerShdw sx="100000" sy="100000" kx="0" ky="0" algn="b" rotWithShape="0" blurRad="50800" dist="25400" dir="5400000">
            <a:srgbClr val="000000"/>
          </a:outerShdw>
        </a:effectLst>
        <a:uFillTx/>
        <a:latin typeface="Helvetica Neue Medium"/>
        <a:ea typeface="Helvetica Neue Medium"/>
        <a:cs typeface="Helvetica Neue Medium"/>
        <a:sym typeface="Helvetica Neue Medium"/>
      </a:defRPr>
    </a:lvl8pPr>
    <a:lvl9pPr marL="0" marR="0" indent="1828800" algn="ctr" defTabSz="584200" rtl="0" fontAlgn="auto" latinLnBrk="0" hangingPunct="0">
      <a:lnSpc>
        <a:spcPct val="100000"/>
      </a:lnSpc>
      <a:spcBef>
        <a:spcPts val="0"/>
      </a:spcBef>
      <a:spcAft>
        <a:spcPts val="0"/>
      </a:spcAft>
      <a:buClrTx/>
      <a:buSzTx/>
      <a:buFontTx/>
      <a:buNone/>
      <a:tabLst/>
      <a:defRPr b="0" baseline="0" cap="none" i="0" spc="0" strike="noStrike" sz="3800" u="none" kumimoji="0" normalizeH="0">
        <a:ln>
          <a:noFill/>
        </a:ln>
        <a:solidFill>
          <a:srgbClr val="EBEBEB"/>
        </a:solidFill>
        <a:effectLst>
          <a:outerShdw sx="100000" sy="100000" kx="0" ky="0" algn="b" rotWithShape="0" blurRad="50800" dist="25400" dir="5400000">
            <a:srgbClr val="000000"/>
          </a:outerShdw>
        </a:effectLst>
        <a:uFillTx/>
        <a:latin typeface="Helvetica Neue Medium"/>
        <a:ea typeface="Helvetica Neue Medium"/>
        <a:cs typeface="Helvetica Neue Medium"/>
        <a:sym typeface="Helvetica Neue Medium"/>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FFFFFF"/>
        </a:fontRef>
        <a:srgbClr val="FFFFFF"/>
      </a:tcTxStyle>
      <a:tcStyle>
        <a:tcBdr>
          <a:left>
            <a:ln w="12700" cap="flat">
              <a:noFill/>
              <a:miter lim="400000"/>
            </a:ln>
          </a:left>
          <a:right>
            <a:ln w="12700" cap="flat">
              <a:noFill/>
              <a:miter lim="400000"/>
            </a:ln>
          </a:right>
          <a:top>
            <a:ln w="6350" cap="flat">
              <a:solidFill>
                <a:srgbClr val="F0F0F0"/>
              </a:solidFill>
              <a:prstDash val="solid"/>
              <a:miter lim="400000"/>
            </a:ln>
          </a:top>
          <a:bottom>
            <a:ln w="6350" cap="flat">
              <a:solidFill>
                <a:srgbClr val="F0F0F0"/>
              </a:solidFill>
              <a:prstDash val="solid"/>
              <a:miter lim="400000"/>
            </a:ln>
          </a:bottom>
          <a:insideH>
            <a:ln w="6350" cap="flat">
              <a:solidFill>
                <a:srgbClr val="F0F0F0"/>
              </a:solidFill>
              <a:prstDash val="solid"/>
              <a:miter lim="400000"/>
            </a:ln>
          </a:insideH>
          <a:insideV>
            <a:ln w="12700" cap="flat">
              <a:noFill/>
              <a:miter lim="400000"/>
            </a:ln>
          </a:insideV>
        </a:tcBdr>
        <a:fill>
          <a:solidFill>
            <a:srgbClr val="6D6D6D">
              <a:alpha val="41000"/>
            </a:srgbClr>
          </a:solidFill>
        </a:fill>
      </a:tcStyle>
    </a:wholeTbl>
    <a:band2H>
      <a:tcTxStyle b="def" i="def"/>
      <a:tcStyle>
        <a:tcBdr/>
        <a:fill>
          <a:solidFill>
            <a:srgbClr val="4E4E4E">
              <a:alpha val="41000"/>
            </a:srgbClr>
          </a:solidFill>
        </a:fill>
      </a:tcStyle>
    </a:band2H>
    <a:firstCol>
      <a:tcTxStyle b="off" i="off">
        <a:font>
          <a:latin typeface="Helvetica Neue Medium"/>
          <a:ea typeface="Helvetica Neue Medium"/>
          <a:cs typeface="Helvetica Neue Medium"/>
        </a:font>
        <a:srgbClr val="FFFFFF"/>
      </a:tcTxStyle>
      <a:tcStyle>
        <a:tcBdr>
          <a:left>
            <a:ln w="12700" cap="flat">
              <a:solidFill>
                <a:srgbClr val="F0F0F0"/>
              </a:solidFill>
              <a:prstDash val="solid"/>
              <a:miter lim="400000"/>
            </a:ln>
          </a:left>
          <a:right>
            <a:ln w="12700" cap="flat">
              <a:noFill/>
              <a:miter lim="400000"/>
            </a:ln>
          </a:right>
          <a:top>
            <a:ln w="6350" cap="flat">
              <a:solidFill>
                <a:srgbClr val="F0F0F0"/>
              </a:solidFill>
              <a:prstDash val="solid"/>
              <a:miter lim="400000"/>
            </a:ln>
          </a:top>
          <a:bottom>
            <a:ln w="6350" cap="flat">
              <a:solidFill>
                <a:srgbClr val="F0F0F0"/>
              </a:solidFill>
              <a:prstDash val="solid"/>
              <a:miter lim="400000"/>
            </a:ln>
          </a:bottom>
          <a:insideH>
            <a:ln w="6350" cap="flat">
              <a:solidFill>
                <a:srgbClr val="F0F0F0"/>
              </a:solidFill>
              <a:prstDash val="solid"/>
              <a:miter lim="400000"/>
            </a:ln>
          </a:insideH>
          <a:insideV>
            <a:ln w="12700" cap="flat">
              <a:noFill/>
              <a:miter lim="400000"/>
            </a:ln>
          </a:insideV>
        </a:tcBdr>
        <a:fill>
          <a:solidFill>
            <a:srgbClr val="656565">
              <a:alpha val="75000"/>
            </a:srgbClr>
          </a:solidFill>
        </a:fill>
      </a:tcStyle>
    </a:firstCol>
    <a:lastRow>
      <a:tcTxStyle b="off" i="off">
        <a:font>
          <a:latin typeface="Helvetica Neue Medium"/>
          <a:ea typeface="Helvetica Neue Medium"/>
          <a:cs typeface="Helvetica Neue Medium"/>
        </a:font>
        <a:srgbClr val="FFFFFF"/>
      </a:tcTxStyle>
      <a:tcStyle>
        <a:tcBdr>
          <a:left>
            <a:ln w="12700" cap="flat">
              <a:noFill/>
              <a:miter lim="400000"/>
            </a:ln>
          </a:left>
          <a:right>
            <a:ln w="12700" cap="flat">
              <a:noFill/>
              <a:miter lim="400000"/>
            </a:ln>
          </a:right>
          <a:top>
            <a:ln w="25400" cap="flat">
              <a:solidFill>
                <a:srgbClr val="F0F0F0"/>
              </a:solidFill>
              <a:prstDash val="solid"/>
              <a:miter lim="400000"/>
            </a:ln>
          </a:top>
          <a:bottom>
            <a:ln w="12700" cap="flat">
              <a:solidFill>
                <a:srgbClr val="F0F0F0"/>
              </a:solidFill>
              <a:prstDash val="solid"/>
              <a:miter lim="400000"/>
            </a:ln>
          </a:bottom>
          <a:insideH>
            <a:ln w="12700" cap="flat">
              <a:solidFill>
                <a:srgbClr val="F3F1DF"/>
              </a:solidFill>
              <a:prstDash val="solid"/>
              <a:miter lim="400000"/>
            </a:ln>
          </a:insideH>
          <a:insideV>
            <a:ln w="12700" cap="flat">
              <a:noFill/>
              <a:miter lim="400000"/>
            </a:ln>
          </a:insideV>
        </a:tcBdr>
        <a:fill>
          <a:solidFill>
            <a:srgbClr val="1861A1">
              <a:alpha val="80000"/>
            </a:srgbClr>
          </a:solidFill>
        </a:fill>
      </a:tcStyle>
    </a:lastRow>
    <a:firstRow>
      <a:tcTxStyle b="off" i="off">
        <a:font>
          <a:latin typeface="Helvetica Neue Medium"/>
          <a:ea typeface="Helvetica Neue Medium"/>
          <a:cs typeface="Helvetica Neue Medium"/>
        </a:font>
        <a:srgbClr val="FFFFFF"/>
      </a:tcTxStyle>
      <a:tcStyle>
        <a:tcBdr>
          <a:left>
            <a:ln w="12700" cap="flat">
              <a:noFill/>
              <a:miter lim="400000"/>
            </a:ln>
          </a:left>
          <a:right>
            <a:ln w="12700" cap="flat">
              <a:noFill/>
              <a:miter lim="400000"/>
            </a:ln>
          </a:right>
          <a:top>
            <a:ln w="12700" cap="flat">
              <a:solidFill>
                <a:srgbClr val="F0F0F0"/>
              </a:solidFill>
              <a:prstDash val="solid"/>
              <a:miter lim="400000"/>
            </a:ln>
          </a:top>
          <a:bottom>
            <a:ln w="25400" cap="flat">
              <a:solidFill>
                <a:srgbClr val="F0F0F0"/>
              </a:solidFill>
              <a:prstDash val="solid"/>
              <a:miter lim="400000"/>
            </a:ln>
          </a:bottom>
          <a:insideH>
            <a:ln w="12700" cap="flat">
              <a:solidFill>
                <a:srgbClr val="F3F1DF"/>
              </a:solidFill>
              <a:prstDash val="solid"/>
              <a:miter lim="400000"/>
            </a:ln>
          </a:insideH>
          <a:insideV>
            <a:ln w="12700" cap="flat">
              <a:noFill/>
              <a:miter lim="400000"/>
            </a:ln>
          </a:insideV>
        </a:tcBdr>
        <a:fill>
          <a:solidFill>
            <a:srgbClr val="1861A1">
              <a:alpha val="80000"/>
            </a:srgbClr>
          </a:solidFill>
        </a:fill>
      </a:tcStyle>
    </a:firstRow>
  </a:tblStyle>
  <a:tblStyle styleId="{C7B018BB-80A7-4F77-B60F-C8B233D01FF8}" styleName="">
    <a:tblBg/>
    <a:wholeTbl>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D6D6D">
              <a:alpha val="41000"/>
            </a:srgbClr>
          </a:solidFill>
        </a:fill>
      </a:tcStyle>
    </a:wholeTbl>
    <a:band2H>
      <a:tcTxStyle b="def" i="def"/>
      <a:tcStyle>
        <a:tcBdr/>
        <a:fill>
          <a:solidFill>
            <a:srgbClr val="909090">
              <a:alpha val="41000"/>
            </a:srgbClr>
          </a:solidFill>
        </a:fill>
      </a:tcStyle>
    </a:band2H>
    <a:firstCol>
      <a:tcTxStyle b="off" i="off">
        <a:font>
          <a:latin typeface="Helvetica Neue Medium"/>
          <a:ea typeface="Helvetica Neue Medium"/>
          <a:cs typeface="Helvetica Neue Medium"/>
        </a:font>
        <a:srgbClr val="FFFFFF"/>
      </a:tcTxStyle>
      <a:tcStyle>
        <a:tcBdr>
          <a:left>
            <a:ln w="6350" cap="flat">
              <a:solidFill>
                <a:srgbClr val="484745"/>
              </a:solidFill>
              <a:prstDash val="solid"/>
              <a:miter lim="400000"/>
            </a:ln>
          </a:left>
          <a:right>
            <a:ln w="6350" cap="flat">
              <a:solidFill>
                <a:srgbClr val="5E5D5B"/>
              </a:solidFill>
              <a:prstDash val="solid"/>
              <a:miter lim="400000"/>
            </a:ln>
          </a:right>
          <a:top>
            <a:ln w="12700" cap="flat">
              <a:noFill/>
              <a:miter lim="400000"/>
            </a:ln>
          </a:top>
          <a:bottom>
            <a:ln w="12700" cap="flat">
              <a:noFill/>
              <a:miter lim="400000"/>
            </a:ln>
          </a:bottom>
          <a:insideH>
            <a:ln w="12700" cap="flat">
              <a:noFill/>
              <a:miter lim="400000"/>
            </a:ln>
          </a:insideH>
          <a:insideV>
            <a:ln w="6350" cap="flat">
              <a:solidFill>
                <a:srgbClr val="5E5D5B"/>
              </a:solidFill>
              <a:prstDash val="solid"/>
              <a:miter lim="400000"/>
            </a:ln>
          </a:insideV>
        </a:tcBdr>
        <a:fill>
          <a:noFill/>
        </a:fill>
      </a:tcStyle>
    </a:firstCol>
    <a:lastRow>
      <a:tcTxStyle b="off" i="off">
        <a:font>
          <a:latin typeface="Helvetica Neue Medium"/>
          <a:ea typeface="Helvetica Neue Medium"/>
          <a:cs typeface="Helvetica Neue Medium"/>
        </a:font>
        <a:srgbClr val="FFFFFF"/>
      </a:tcTxStyle>
      <a:tcStyle>
        <a:tcBdr>
          <a:left>
            <a:ln w="12700" cap="flat">
              <a:solidFill>
                <a:srgbClr val="714717"/>
              </a:solidFill>
              <a:prstDash val="solid"/>
              <a:miter lim="400000"/>
            </a:ln>
          </a:left>
          <a:right>
            <a:ln w="12700" cap="flat">
              <a:solidFill>
                <a:srgbClr val="714717"/>
              </a:solidFill>
              <a:prstDash val="solid"/>
              <a:miter lim="400000"/>
            </a:ln>
          </a:right>
          <a:top>
            <a:ln w="6350" cap="flat">
              <a:solidFill>
                <a:srgbClr val="5E5D5B"/>
              </a:solidFill>
              <a:prstDash val="solid"/>
              <a:miter lim="400000"/>
            </a:ln>
          </a:top>
          <a:bottom>
            <a:ln w="6350" cap="flat">
              <a:solidFill>
                <a:srgbClr val="484745"/>
              </a:solidFill>
              <a:prstDash val="solid"/>
              <a:miter lim="400000"/>
            </a:ln>
          </a:bottom>
          <a:insideH>
            <a:ln w="12700" cap="flat">
              <a:solidFill>
                <a:srgbClr val="714717"/>
              </a:solidFill>
              <a:prstDash val="solid"/>
              <a:miter lim="400000"/>
            </a:ln>
          </a:insideH>
          <a:insideV>
            <a:ln w="12700" cap="flat">
              <a:solidFill>
                <a:srgbClr val="714717"/>
              </a:solidFill>
              <a:prstDash val="solid"/>
              <a:miter lim="400000"/>
            </a:ln>
          </a:insideV>
        </a:tcBdr>
        <a:fill>
          <a:noFill/>
        </a:fill>
      </a:tcStyle>
    </a:lastRow>
    <a:firstRow>
      <a:tcTxStyle b="off" i="off">
        <a:font>
          <a:latin typeface="Helvetica Neue Medium"/>
          <a:ea typeface="Helvetica Neue Medium"/>
          <a:cs typeface="Helvetica Neue Medium"/>
        </a:font>
        <a:srgbClr val="FFFFFF"/>
      </a:tcTxStyle>
      <a:tcStyle>
        <a:tcBdr>
          <a:left>
            <a:ln w="12700" cap="flat">
              <a:solidFill>
                <a:srgbClr val="714717"/>
              </a:solidFill>
              <a:prstDash val="solid"/>
              <a:miter lim="400000"/>
            </a:ln>
          </a:left>
          <a:right>
            <a:ln w="12700" cap="flat">
              <a:solidFill>
                <a:srgbClr val="714717"/>
              </a:solidFill>
              <a:prstDash val="solid"/>
              <a:miter lim="400000"/>
            </a:ln>
          </a:right>
          <a:top>
            <a:ln w="6350" cap="flat">
              <a:solidFill>
                <a:srgbClr val="484745"/>
              </a:solidFill>
              <a:prstDash val="solid"/>
              <a:miter lim="400000"/>
            </a:ln>
          </a:top>
          <a:bottom>
            <a:ln w="6350" cap="flat">
              <a:solidFill>
                <a:srgbClr val="5E5D5B"/>
              </a:solidFill>
              <a:prstDash val="solid"/>
              <a:miter lim="400000"/>
            </a:ln>
          </a:bottom>
          <a:insideH>
            <a:ln w="12700" cap="flat">
              <a:solidFill>
                <a:srgbClr val="714717"/>
              </a:solidFill>
              <a:prstDash val="solid"/>
              <a:miter lim="400000"/>
            </a:ln>
          </a:insideH>
          <a:insideV>
            <a:ln w="12700" cap="flat">
              <a:solidFill>
                <a:srgbClr val="714717"/>
              </a:solidFill>
              <a:prstDash val="solid"/>
              <a:miter lim="400000"/>
            </a:ln>
          </a:insideV>
        </a:tcBdr>
        <a:fill>
          <a:noFill/>
        </a:fill>
      </a:tcStyle>
    </a:firstRow>
  </a:tblStyle>
  <a:tblStyle styleId="{EEE7283C-3CF3-47DC-8721-378D4A62B228}" styleName="">
    <a:tblBg/>
    <a:wholeTbl>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3F1DF"/>
              </a:solidFill>
              <a:custDash>
                <a:ds d="200000" sp="200000"/>
              </a:custDash>
              <a:miter lim="400000"/>
            </a:ln>
          </a:top>
          <a:bottom>
            <a:ln w="12700" cap="flat">
              <a:solidFill>
                <a:srgbClr val="F3F1DF"/>
              </a:solidFill>
              <a:custDash>
                <a:ds d="200000" sp="200000"/>
              </a:custDash>
              <a:miter lim="400000"/>
            </a:ln>
          </a:bottom>
          <a:insideH>
            <a:ln w="12700" cap="flat">
              <a:solidFill>
                <a:srgbClr val="F3F1DF"/>
              </a:solidFill>
              <a:custDash>
                <a:ds d="200000" sp="200000"/>
              </a:custDash>
              <a:miter lim="400000"/>
            </a:ln>
          </a:insideH>
          <a:insideV>
            <a:ln w="12700" cap="flat">
              <a:noFill/>
              <a:miter lim="400000"/>
            </a:ln>
          </a:insideV>
        </a:tcBdr>
        <a:fill>
          <a:solidFill>
            <a:srgbClr val="4D4D4D"/>
          </a:solidFill>
        </a:fill>
      </a:tcStyle>
    </a:wholeTbl>
    <a:band2H>
      <a:tcTxStyle b="def" i="def"/>
      <a:tcStyle>
        <a:tcBdr/>
        <a:fill>
          <a:solidFill>
            <a:srgbClr val="5A5A5A"/>
          </a:solidFill>
        </a:fill>
      </a:tcStyle>
    </a:band2H>
    <a:firstCol>
      <a:tcTxStyle b="off" i="off">
        <a:font>
          <a:latin typeface="Helvetica Neue Medium"/>
          <a:ea typeface="Helvetica Neue Medium"/>
          <a:cs typeface="Helvetica Neue Medium"/>
        </a:font>
        <a:srgbClr val="FFFFFF"/>
      </a:tcTxStyle>
      <a:tcStyle>
        <a:tcBdr>
          <a:left>
            <a:ln w="12700" cap="flat">
              <a:solidFill>
                <a:srgbClr val="F3F1DF"/>
              </a:solidFill>
              <a:prstDash val="solid"/>
              <a:miter lim="400000"/>
            </a:ln>
          </a:left>
          <a:right>
            <a:ln w="12700" cap="flat">
              <a:solidFill>
                <a:srgbClr val="F3F1DF"/>
              </a:solidFill>
              <a:prstDash val="solid"/>
              <a:miter lim="400000"/>
            </a:ln>
          </a:right>
          <a:top>
            <a:ln w="12700" cap="flat">
              <a:solidFill>
                <a:srgbClr val="F3F1DF"/>
              </a:solidFill>
              <a:prstDash val="solid"/>
              <a:miter lim="400000"/>
            </a:ln>
          </a:top>
          <a:bottom>
            <a:ln w="12700" cap="flat">
              <a:solidFill>
                <a:srgbClr val="F3F1DF"/>
              </a:solidFill>
              <a:prstDash val="solid"/>
              <a:miter lim="400000"/>
            </a:ln>
          </a:bottom>
          <a:insideH>
            <a:ln w="12700" cap="flat">
              <a:solidFill>
                <a:srgbClr val="F3F1DF"/>
              </a:solidFill>
              <a:prstDash val="solid"/>
              <a:miter lim="400000"/>
            </a:ln>
          </a:insideH>
          <a:insideV>
            <a:ln w="12700" cap="flat">
              <a:solidFill>
                <a:srgbClr val="F3F1DF"/>
              </a:solidFill>
              <a:prstDash val="solid"/>
              <a:miter lim="400000"/>
            </a:ln>
          </a:insideV>
        </a:tcBdr>
        <a:fill>
          <a:solidFill>
            <a:schemeClr val="accent3">
              <a:hueOff val="-1022246"/>
              <a:satOff val="34289"/>
              <a:lumOff val="-18384"/>
            </a:schemeClr>
          </a:solidFill>
        </a:fill>
      </a:tcStyle>
    </a:firstCol>
    <a:lastRow>
      <a:tcTxStyle b="off" i="off">
        <a:font>
          <a:latin typeface="Helvetica Neue Medium"/>
          <a:ea typeface="Helvetica Neue Medium"/>
          <a:cs typeface="Helvetica Neue Medium"/>
        </a:font>
        <a:srgbClr val="FFFFFF"/>
      </a:tcTxStyle>
      <a:tcStyle>
        <a:tcBdr>
          <a:left>
            <a:ln w="12700" cap="flat">
              <a:noFill/>
              <a:miter lim="400000"/>
            </a:ln>
          </a:left>
          <a:right>
            <a:ln w="12700" cap="flat">
              <a:noFill/>
              <a:miter lim="400000"/>
            </a:ln>
          </a:right>
          <a:top>
            <a:ln w="25400" cap="flat">
              <a:solidFill>
                <a:srgbClr val="F3F1DF"/>
              </a:solidFill>
              <a:prstDash val="solid"/>
              <a:miter lim="400000"/>
            </a:ln>
          </a:top>
          <a:bottom>
            <a:ln w="12700" cap="flat">
              <a:solidFill>
                <a:srgbClr val="F3F1DF"/>
              </a:solidFill>
              <a:prstDash val="solid"/>
              <a:miter lim="400000"/>
            </a:ln>
          </a:bottom>
          <a:insideH>
            <a:ln w="12700" cap="flat">
              <a:solidFill>
                <a:srgbClr val="F3F1DF"/>
              </a:solidFill>
              <a:prstDash val="solid"/>
              <a:miter lim="400000"/>
            </a:ln>
          </a:insideH>
          <a:insideV>
            <a:ln w="12700" cap="flat">
              <a:noFill/>
              <a:miter lim="400000"/>
            </a:ln>
          </a:insideV>
        </a:tcBdr>
        <a:fill>
          <a:noFill/>
        </a:fill>
      </a:tcStyle>
    </a:lastRow>
    <a:firstRow>
      <a:tcTxStyle b="off" i="off">
        <a:font>
          <a:latin typeface="Helvetica Neue Medium"/>
          <a:ea typeface="Helvetica Neue Medium"/>
          <a:cs typeface="Helvetica Neue Medium"/>
        </a:font>
        <a:srgbClr val="FFFFFF"/>
      </a:tcTxStyle>
      <a:tcStyle>
        <a:tcBdr>
          <a:left>
            <a:ln w="12700" cap="flat">
              <a:noFill/>
              <a:miter lim="400000"/>
            </a:ln>
          </a:left>
          <a:right>
            <a:ln w="12700" cap="flat">
              <a:noFill/>
              <a:miter lim="400000"/>
            </a:ln>
          </a:right>
          <a:top>
            <a:ln w="12700" cap="flat">
              <a:solidFill>
                <a:srgbClr val="F3F1DF"/>
              </a:solidFill>
              <a:prstDash val="solid"/>
              <a:miter lim="400000"/>
            </a:ln>
          </a:top>
          <a:bottom>
            <a:ln w="12700" cap="flat">
              <a:solidFill>
                <a:srgbClr val="F3F1DF"/>
              </a:solidFill>
              <a:prstDash val="solid"/>
              <a:miter lim="400000"/>
            </a:ln>
          </a:bottom>
          <a:insideH>
            <a:ln w="12700" cap="flat">
              <a:solidFill>
                <a:srgbClr val="F3F1DF"/>
              </a:solidFill>
              <a:prstDash val="solid"/>
              <a:miter lim="400000"/>
            </a:ln>
          </a:insideH>
          <a:insideV>
            <a:ln w="12700" cap="flat">
              <a:noFill/>
              <a:miter lim="400000"/>
            </a:ln>
          </a:insideV>
        </a:tcBdr>
        <a:fill>
          <a:noFill/>
        </a:fill>
      </a:tcStyle>
    </a:firstRow>
  </a:tblStyle>
  <a:tblStyle styleId="{CF821DB8-F4EB-4A41-A1BA-3FCAFE7338EE}" styleName="">
    <a:tblBg/>
    <a:wholeTbl>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FFFFF"/>
              </a:solidFill>
              <a:custDash>
                <a:ds d="200000" sp="200000"/>
              </a:custDash>
              <a:miter lim="400000"/>
            </a:ln>
          </a:top>
          <a:bottom>
            <a:ln w="12700" cap="flat">
              <a:solidFill>
                <a:srgbClr val="FFFFFF"/>
              </a:solidFill>
              <a:custDash>
                <a:ds d="200000" sp="200000"/>
              </a:custDash>
              <a:miter lim="400000"/>
            </a:ln>
          </a:bottom>
          <a:insideH>
            <a:ln w="12700" cap="flat">
              <a:solidFill>
                <a:srgbClr val="FFFFFF"/>
              </a:solidFill>
              <a:custDash>
                <a:ds d="200000" sp="200000"/>
              </a:custDash>
              <a:miter lim="400000"/>
            </a:ln>
          </a:insideH>
          <a:insideV>
            <a:ln w="12700" cap="flat">
              <a:noFill/>
              <a:miter lim="400000"/>
            </a:ln>
          </a:insideV>
        </a:tcBdr>
        <a:fill>
          <a:solidFill>
            <a:srgbClr val="6D6D6D"/>
          </a:solidFill>
        </a:fill>
      </a:tcStyle>
    </a:wholeTbl>
    <a:band2H>
      <a:tcTxStyle b="def" i="def"/>
      <a:tcStyle>
        <a:tcBdr/>
        <a:fill>
          <a:solidFill>
            <a:srgbClr val="7D7D7D"/>
          </a:solidFill>
        </a:fill>
      </a:tcStyle>
    </a:band2H>
    <a:firstCol>
      <a:tcTxStyle b="off" i="off">
        <a:font>
          <a:latin typeface="Helvetica Neue Medium"/>
          <a:ea typeface="Helvetica Neue Medium"/>
          <a:cs typeface="Helvetica Neue Medium"/>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C0C0C0"/>
              </a:solidFill>
              <a:prstDash val="solid"/>
              <a:miter lim="400000"/>
            </a:ln>
          </a:top>
          <a:bottom>
            <a:ln w="12700" cap="flat">
              <a:solidFill>
                <a:srgbClr val="C0C0C0"/>
              </a:solidFill>
              <a:prstDash val="solid"/>
              <a:miter lim="400000"/>
            </a:ln>
          </a:bottom>
          <a:insideH>
            <a:ln w="12700" cap="flat">
              <a:solidFill>
                <a:srgbClr val="C0C0C0"/>
              </a:solidFill>
              <a:prstDash val="solid"/>
              <a:miter lim="400000"/>
            </a:ln>
          </a:insideH>
          <a:insideV>
            <a:ln w="12700" cap="flat">
              <a:noFill/>
              <a:miter lim="400000"/>
            </a:ln>
          </a:insideV>
        </a:tcBdr>
        <a:fill>
          <a:solidFill>
            <a:srgbClr val="5C5C5B"/>
          </a:solidFill>
        </a:fill>
      </a:tcStyle>
    </a:firstCol>
    <a:lastRow>
      <a:tcTxStyle b="off" i="off">
        <a:font>
          <a:latin typeface="Helvetica Neue Medium"/>
          <a:ea typeface="Helvetica Neue Medium"/>
          <a:cs typeface="Helvetica Neue Medium"/>
        </a:font>
        <a:srgbClr val="282828"/>
      </a:tcTxStyle>
      <a:tcStyle>
        <a:tcBdr>
          <a:left>
            <a:ln w="12700" cap="flat">
              <a:noFill/>
              <a:miter lim="400000"/>
            </a:ln>
          </a:left>
          <a:right>
            <a:ln w="12700" cap="flat">
              <a:noFill/>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C0C0C0"/>
              </a:solidFill>
              <a:prstDash val="solid"/>
              <a:miter lim="400000"/>
            </a:ln>
          </a:insideH>
          <a:insideV>
            <a:ln w="12700" cap="flat">
              <a:noFill/>
              <a:miter lim="400000"/>
            </a:ln>
          </a:insideV>
        </a:tcBdr>
        <a:fill>
          <a:solidFill>
            <a:srgbClr val="A2A7A9"/>
          </a:solidFill>
        </a:fill>
      </a:tcStyle>
    </a:lastRow>
    <a:firstRow>
      <a:tcTxStyle b="off" i="off">
        <a:font>
          <a:latin typeface="Helvetica Neue Medium"/>
          <a:ea typeface="Helvetica Neue Medium"/>
          <a:cs typeface="Helvetica Neue Medium"/>
        </a:font>
        <a:srgbClr val="FFFFFF"/>
      </a:tcTxStyle>
      <a:tcStyle>
        <a:tcBdr>
          <a:left>
            <a:ln w="12700" cap="flat">
              <a:noFill/>
              <a:miter lim="400000"/>
            </a:ln>
          </a:left>
          <a:right>
            <a:ln w="12700" cap="flat">
              <a:noFill/>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C0C0C0"/>
              </a:solidFill>
              <a:prstDash val="solid"/>
              <a:miter lim="400000"/>
            </a:ln>
          </a:insideH>
          <a:insideV>
            <a:ln w="12700" cap="flat">
              <a:noFill/>
              <a:miter lim="400000"/>
            </a:ln>
          </a:insideV>
        </a:tcBdr>
        <a:fill>
          <a:solidFill>
            <a:schemeClr val="accent5">
              <a:hueOff val="96663"/>
              <a:satOff val="-16428"/>
              <a:lumOff val="3004"/>
            </a:schemeClr>
          </a:solidFill>
        </a:fill>
      </a:tcStyle>
    </a:firstRow>
  </a:tblStyle>
  <a:tblStyle styleId="{33BA23B1-9221-436E-865A-0063620EA4FD}" styleName="">
    <a:tblBg/>
    <a:wholeTbl>
      <a:tcTxStyle b="off" i="off">
        <a:fontRef idx="minor">
          <a:srgbClr val="FFFFFF"/>
        </a:fontRef>
        <a:srgbClr val="FFFFFF"/>
      </a:tcTxStyle>
      <a:tcStyle>
        <a:tcBdr>
          <a:left>
            <a:ln w="12700" cap="flat">
              <a:noFill/>
              <a:miter lim="400000"/>
            </a:ln>
          </a:left>
          <a:right>
            <a:ln w="12700" cap="flat">
              <a:noFill/>
              <a:miter lim="400000"/>
            </a:ln>
          </a:right>
          <a:top>
            <a:ln w="6350" cap="flat">
              <a:solidFill>
                <a:srgbClr val="FFFFFF"/>
              </a:solidFill>
              <a:prstDash val="solid"/>
              <a:miter lim="400000"/>
            </a:ln>
          </a:top>
          <a:bottom>
            <a:ln w="6350" cap="flat">
              <a:solidFill>
                <a:srgbClr val="FFFFFF"/>
              </a:solidFill>
              <a:prstDash val="solid"/>
              <a:miter lim="400000"/>
            </a:ln>
          </a:bottom>
          <a:insideH>
            <a:ln w="6350" cap="flat">
              <a:solidFill>
                <a:srgbClr val="FFFFFF"/>
              </a:solidFill>
              <a:prstDash val="solid"/>
              <a:miter lim="400000"/>
            </a:ln>
          </a:insideH>
          <a:insideV>
            <a:ln w="12700" cap="flat">
              <a:noFill/>
              <a:miter lim="400000"/>
            </a:ln>
          </a:insideV>
        </a:tcBdr>
        <a:fill>
          <a:solidFill>
            <a:srgbClr val="5D5D5D"/>
          </a:solidFill>
        </a:fill>
      </a:tcStyle>
    </a:wholeTbl>
    <a:band2H>
      <a:tcTxStyle b="def" i="def"/>
      <a:tcStyle>
        <a:tcBdr/>
        <a:fill>
          <a:solidFill>
            <a:srgbClr val="696969"/>
          </a:solidFill>
        </a:fill>
      </a:tcStyle>
    </a:band2H>
    <a:firstCol>
      <a:tcTxStyle b="off" i="off">
        <a:fontRef idx="minor">
          <a:srgbClr val="FFFFFF"/>
        </a:fontRef>
        <a:srgbClr val="FFFFFF"/>
      </a:tcTxStyle>
      <a:tcStyle>
        <a:tcBdr>
          <a:left>
            <a:ln w="12700" cap="flat">
              <a:solidFill>
                <a:srgbClr val="FFFFFF"/>
              </a:solidFill>
              <a:prstDash val="solid"/>
              <a:miter lim="400000"/>
            </a:ln>
          </a:left>
          <a:right>
            <a:ln w="6350" cap="flat">
              <a:solidFill>
                <a:srgbClr val="FFFFFF"/>
              </a:solidFill>
              <a:prstDash val="solid"/>
              <a:miter lim="400000"/>
            </a:ln>
          </a:right>
          <a:top>
            <a:ln w="6350" cap="flat">
              <a:solidFill>
                <a:srgbClr val="FFFFFF"/>
              </a:solidFill>
              <a:prstDash val="solid"/>
              <a:miter lim="400000"/>
            </a:ln>
          </a:top>
          <a:bottom>
            <a:ln w="6350" cap="flat">
              <a:solidFill>
                <a:srgbClr val="FFFFFF"/>
              </a:solidFill>
              <a:prstDash val="solid"/>
              <a:miter lim="400000"/>
            </a:ln>
          </a:bottom>
          <a:insideH>
            <a:ln w="6350" cap="flat">
              <a:solidFill>
                <a:srgbClr val="FFFFFF"/>
              </a:solidFill>
              <a:prstDash val="solid"/>
              <a:miter lim="400000"/>
            </a:ln>
          </a:insideH>
          <a:insideV>
            <a:ln w="6350" cap="flat">
              <a:solidFill>
                <a:srgbClr val="FFFFFF"/>
              </a:solidFill>
              <a:prstDash val="solid"/>
              <a:miter lim="400000"/>
            </a:ln>
          </a:insideV>
        </a:tcBdr>
        <a:fill>
          <a:solidFill>
            <a:srgbClr val="787878"/>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25400" cap="flat">
              <a:solidFill>
                <a:srgbClr val="FFFFFF"/>
              </a:solidFill>
              <a:prstDash val="solid"/>
              <a:miter lim="400000"/>
            </a:ln>
          </a:top>
          <a:bottom>
            <a:ln w="12700" cap="flat">
              <a:solidFill>
                <a:srgbClr val="FFFFFF"/>
              </a:solidFill>
              <a:prstDash val="solid"/>
              <a:miter lim="400000"/>
            </a:ln>
          </a:bottom>
          <a:insideH>
            <a:ln w="6350" cap="flat">
              <a:solidFill>
                <a:srgbClr val="FFFFFF"/>
              </a:solidFill>
              <a:prstDash val="solid"/>
              <a:miter lim="400000"/>
            </a:ln>
          </a:insideH>
          <a:insideV>
            <a:ln w="12700" cap="flat">
              <a:noFill/>
              <a:miter lim="400000"/>
            </a:ln>
          </a:insideV>
        </a:tcBdr>
        <a:fill>
          <a:no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FFFFF"/>
              </a:solidFill>
              <a:prstDash val="solid"/>
              <a:miter lim="400000"/>
            </a:ln>
          </a:top>
          <a:bottom>
            <a:ln w="12700" cap="flat">
              <a:solidFill>
                <a:srgbClr val="FFFFFF"/>
              </a:solidFill>
              <a:prstDash val="solid"/>
              <a:miter lim="400000"/>
            </a:ln>
          </a:bottom>
          <a:insideH>
            <a:ln w="6350" cap="flat">
              <a:solidFill>
                <a:srgbClr val="FFFFFF"/>
              </a:solidFill>
              <a:prstDash val="solid"/>
              <a:miter lim="400000"/>
            </a:ln>
          </a:insideH>
          <a:insideV>
            <a:ln w="12700" cap="flat">
              <a:noFill/>
              <a:miter lim="400000"/>
            </a:ln>
          </a:insideV>
        </a:tcBdr>
        <a:fill>
          <a:solidFill>
            <a:srgbClr val="787878"/>
          </a:solidFill>
        </a:fill>
      </a:tcStyle>
    </a:firstRow>
  </a:tblStyle>
  <a:tblStyle styleId="{2708684C-4D16-4618-839F-0558EEFCDFE6}" styleName="">
    <a:tblBg/>
    <a:wholeTbl>
      <a:tcTxStyle b="off" i="off">
        <a:fontRef idx="minor">
          <a:srgbClr val="FFFFFF"/>
        </a:fontRef>
        <a:srgbClr val="FFFFFF"/>
      </a:tcTxStyle>
      <a:tcStyle>
        <a:tcBdr>
          <a:left>
            <a:ln w="12700" cap="flat">
              <a:noFill/>
              <a:miter lim="400000"/>
            </a:ln>
          </a:left>
          <a:right>
            <a:ln w="12700" cap="flat">
              <a:noFill/>
              <a:miter lim="400000"/>
            </a:ln>
          </a:right>
          <a:top>
            <a:ln w="6350" cap="flat">
              <a:solidFill>
                <a:srgbClr val="F0F0F0"/>
              </a:solidFill>
              <a:prstDash val="solid"/>
              <a:miter lim="400000"/>
            </a:ln>
          </a:top>
          <a:bottom>
            <a:ln w="6350" cap="flat">
              <a:solidFill>
                <a:srgbClr val="F0F0F0"/>
              </a:solidFill>
              <a:prstDash val="solid"/>
              <a:miter lim="400000"/>
            </a:ln>
          </a:bottom>
          <a:insideH>
            <a:ln w="6350" cap="flat">
              <a:solidFill>
                <a:srgbClr val="F0F0F0"/>
              </a:solidFill>
              <a:prstDash val="solid"/>
              <a:miter lim="400000"/>
            </a:ln>
          </a:insideH>
          <a:insideV>
            <a:ln w="12700" cap="flat">
              <a:noFill/>
              <a:miter lim="400000"/>
            </a:ln>
          </a:insideV>
        </a:tcBdr>
        <a:fill>
          <a:solidFill>
            <a:srgbClr val="000000">
              <a:alpha val="10000"/>
            </a:srgbClr>
          </a:solidFill>
        </a:fill>
      </a:tcStyle>
    </a:wholeTbl>
    <a:band2H>
      <a:tcTxStyle b="def" i="def"/>
      <a:tcStyle>
        <a:tcBdr/>
        <a:fill>
          <a:solidFill>
            <a:srgbClr val="888888">
              <a:alpha val="10000"/>
            </a:srgbClr>
          </a:solidFill>
        </a:fill>
      </a:tcStyle>
    </a:band2H>
    <a:firstCol>
      <a:tcTxStyle b="off" i="off">
        <a:font>
          <a:latin typeface="Helvetica Neue Medium"/>
          <a:ea typeface="Helvetica Neue Medium"/>
          <a:cs typeface="Helvetica Neue Medium"/>
        </a:font>
        <a:srgbClr val="FFFFFF"/>
      </a:tcTxStyle>
      <a:tcStyle>
        <a:tcBdr>
          <a:left>
            <a:ln w="12700" cap="flat">
              <a:noFill/>
              <a:miter lim="400000"/>
            </a:ln>
          </a:left>
          <a:right>
            <a:ln w="25400" cap="flat">
              <a:solidFill>
                <a:srgbClr val="F0F0F0"/>
              </a:solidFill>
              <a:prstDash val="solid"/>
              <a:miter lim="400000"/>
            </a:ln>
          </a:right>
          <a:top>
            <a:ln w="6350" cap="flat">
              <a:solidFill>
                <a:srgbClr val="F0F0F0"/>
              </a:solidFill>
              <a:prstDash val="solid"/>
              <a:miter lim="400000"/>
            </a:ln>
          </a:top>
          <a:bottom>
            <a:ln w="6350" cap="flat">
              <a:solidFill>
                <a:srgbClr val="F0F0F0"/>
              </a:solidFill>
              <a:prstDash val="solid"/>
              <a:miter lim="400000"/>
            </a:ln>
          </a:bottom>
          <a:insideH>
            <a:ln w="6350" cap="flat">
              <a:solidFill>
                <a:srgbClr val="F0F0F0"/>
              </a:solidFill>
              <a:prstDash val="solid"/>
              <a:miter lim="400000"/>
            </a:ln>
          </a:insideH>
          <a:insideV>
            <a:ln w="12700" cap="flat">
              <a:noFill/>
              <a:miter lim="400000"/>
            </a:ln>
          </a:insideV>
        </a:tcBdr>
        <a:fill>
          <a:noFill/>
        </a:fill>
      </a:tcStyle>
    </a:firstCol>
    <a:lastRow>
      <a:tcTxStyle b="off" i="off">
        <a:font>
          <a:latin typeface="Helvetica Neue Medium"/>
          <a:ea typeface="Helvetica Neue Medium"/>
          <a:cs typeface="Helvetica Neue Medium"/>
        </a:font>
        <a:srgbClr val="FFFFFF"/>
      </a:tcTxStyle>
      <a:tcStyle>
        <a:tcBdr>
          <a:left>
            <a:ln w="12700" cap="flat">
              <a:noFill/>
              <a:miter lim="400000"/>
            </a:ln>
          </a:left>
          <a:right>
            <a:ln w="12700" cap="flat">
              <a:noFill/>
              <a:miter lim="400000"/>
            </a:ln>
          </a:right>
          <a:top>
            <a:ln w="25400" cap="flat">
              <a:solidFill>
                <a:srgbClr val="F0F0F0"/>
              </a:solidFill>
              <a:prstDash val="solid"/>
              <a:miter lim="400000"/>
            </a:ln>
          </a:top>
          <a:bottom>
            <a:ln w="12700" cap="flat">
              <a:noFill/>
              <a:miter lim="400000"/>
            </a:ln>
          </a:bottom>
          <a:insideH>
            <a:ln w="6350" cap="flat">
              <a:solidFill>
                <a:srgbClr val="F0F0F0"/>
              </a:solidFill>
              <a:prstDash val="solid"/>
              <a:miter lim="400000"/>
            </a:ln>
          </a:insideH>
          <a:insideV>
            <a:ln w="12700" cap="flat">
              <a:noFill/>
              <a:miter lim="400000"/>
            </a:ln>
          </a:insideV>
        </a:tcBdr>
        <a:fill>
          <a:noFill/>
        </a:fill>
      </a:tcStyle>
    </a:lastRow>
    <a:firstRow>
      <a:tcTxStyle b="off" i="off">
        <a:font>
          <a:latin typeface="Helvetica Neue Medium"/>
          <a:ea typeface="Helvetica Neue Medium"/>
          <a:cs typeface="Helvetica Neue Medium"/>
        </a:font>
        <a:srgbClr val="FFFFFF"/>
      </a:tcTxStyle>
      <a:tcStyle>
        <a:tcBdr>
          <a:left>
            <a:ln w="12700" cap="flat">
              <a:noFill/>
              <a:miter lim="400000"/>
            </a:ln>
          </a:left>
          <a:right>
            <a:ln w="12700" cap="flat">
              <a:noFill/>
              <a:miter lim="400000"/>
            </a:ln>
          </a:right>
          <a:top>
            <a:ln w="12700" cap="flat">
              <a:noFill/>
              <a:miter lim="400000"/>
            </a:ln>
          </a:top>
          <a:bottom>
            <a:ln w="25400" cap="flat">
              <a:solidFill>
                <a:srgbClr val="F0F0F0"/>
              </a:solidFill>
              <a:prstDash val="solid"/>
              <a:miter lim="400000"/>
            </a:ln>
          </a:bottom>
          <a:insideH>
            <a:ln w="6350" cap="flat">
              <a:solidFill>
                <a:srgbClr val="F0F0F0"/>
              </a:solidFill>
              <a:prstDash val="solid"/>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 Id="rId48" Type="http://schemas.openxmlformats.org/officeDocument/2006/relationships/slide" Target="slides/slide41.xml"/><Relationship Id="rId49" Type="http://schemas.openxmlformats.org/officeDocument/2006/relationships/slide" Target="slides/slide42.xml"/><Relationship Id="rId50" Type="http://schemas.openxmlformats.org/officeDocument/2006/relationships/slide" Target="slides/slide43.xml"/><Relationship Id="rId51" Type="http://schemas.openxmlformats.org/officeDocument/2006/relationships/slide" Target="slides/slide44.xml"/><Relationship Id="rId52" Type="http://schemas.openxmlformats.org/officeDocument/2006/relationships/slide" Target="slides/slide45.xml"/><Relationship Id="rId53" Type="http://schemas.openxmlformats.org/officeDocument/2006/relationships/slide" Target="slides/slide46.xml"/><Relationship Id="rId54" Type="http://schemas.openxmlformats.org/officeDocument/2006/relationships/slide" Target="slides/slide47.xml"/><Relationship Id="rId55" Type="http://schemas.openxmlformats.org/officeDocument/2006/relationships/slide" Target="slides/slide48.xml"/><Relationship Id="rId56" Type="http://schemas.openxmlformats.org/officeDocument/2006/relationships/slide" Target="slides/slide49.xml"/><Relationship Id="rId57" Type="http://schemas.openxmlformats.org/officeDocument/2006/relationships/slide" Target="slides/slide50.xml"/><Relationship Id="rId58" Type="http://schemas.openxmlformats.org/officeDocument/2006/relationships/slide" Target="slides/slide51.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Shape 116"/>
          <p:cNvSpPr/>
          <p:nvPr>
            <p:ph type="sldImg"/>
          </p:nvPr>
        </p:nvSpPr>
        <p:spPr>
          <a:xfrm>
            <a:off x="1143000" y="685800"/>
            <a:ext cx="4572000" cy="3429000"/>
          </a:xfrm>
          <a:prstGeom prst="rect">
            <a:avLst/>
          </a:prstGeom>
        </p:spPr>
        <p:txBody>
          <a:bodyPr/>
          <a:lstStyle/>
          <a:p>
            <a:pPr/>
          </a:p>
        </p:txBody>
      </p:sp>
      <p:sp>
        <p:nvSpPr>
          <p:cNvPr id="117" name="Shape 117"/>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50000"/>
      </a:lnSpc>
      <a:defRPr sz="2400">
        <a:latin typeface="Georgia"/>
        <a:ea typeface="Georgia"/>
        <a:cs typeface="Georgia"/>
        <a:sym typeface="Georgia"/>
      </a:defRPr>
    </a:lvl1pPr>
    <a:lvl2pPr indent="228600" defTabSz="457200" latinLnBrk="0">
      <a:lnSpc>
        <a:spcPct val="150000"/>
      </a:lnSpc>
      <a:defRPr sz="2400">
        <a:latin typeface="Georgia"/>
        <a:ea typeface="Georgia"/>
        <a:cs typeface="Georgia"/>
        <a:sym typeface="Georgia"/>
      </a:defRPr>
    </a:lvl2pPr>
    <a:lvl3pPr indent="457200" defTabSz="457200" latinLnBrk="0">
      <a:lnSpc>
        <a:spcPct val="150000"/>
      </a:lnSpc>
      <a:defRPr sz="2400">
        <a:latin typeface="Georgia"/>
        <a:ea typeface="Georgia"/>
        <a:cs typeface="Georgia"/>
        <a:sym typeface="Georgia"/>
      </a:defRPr>
    </a:lvl3pPr>
    <a:lvl4pPr indent="685800" defTabSz="457200" latinLnBrk="0">
      <a:lnSpc>
        <a:spcPct val="150000"/>
      </a:lnSpc>
      <a:defRPr sz="2400">
        <a:latin typeface="Georgia"/>
        <a:ea typeface="Georgia"/>
        <a:cs typeface="Georgia"/>
        <a:sym typeface="Georgia"/>
      </a:defRPr>
    </a:lvl4pPr>
    <a:lvl5pPr indent="914400" defTabSz="457200" latinLnBrk="0">
      <a:lnSpc>
        <a:spcPct val="150000"/>
      </a:lnSpc>
      <a:defRPr sz="2400">
        <a:latin typeface="Georgia"/>
        <a:ea typeface="Georgia"/>
        <a:cs typeface="Georgia"/>
        <a:sym typeface="Georgia"/>
      </a:defRPr>
    </a:lvl5pPr>
    <a:lvl6pPr indent="1143000" defTabSz="457200" latinLnBrk="0">
      <a:lnSpc>
        <a:spcPct val="150000"/>
      </a:lnSpc>
      <a:defRPr sz="2400">
        <a:latin typeface="Georgia"/>
        <a:ea typeface="Georgia"/>
        <a:cs typeface="Georgia"/>
        <a:sym typeface="Georgia"/>
      </a:defRPr>
    </a:lvl6pPr>
    <a:lvl7pPr indent="1371600" defTabSz="457200" latinLnBrk="0">
      <a:lnSpc>
        <a:spcPct val="150000"/>
      </a:lnSpc>
      <a:defRPr sz="2400">
        <a:latin typeface="Georgia"/>
        <a:ea typeface="Georgia"/>
        <a:cs typeface="Georgia"/>
        <a:sym typeface="Georgia"/>
      </a:defRPr>
    </a:lvl7pPr>
    <a:lvl8pPr indent="1600200" defTabSz="457200" latinLnBrk="0">
      <a:lnSpc>
        <a:spcPct val="150000"/>
      </a:lnSpc>
      <a:defRPr sz="2400">
        <a:latin typeface="Georgia"/>
        <a:ea typeface="Georgia"/>
        <a:cs typeface="Georgia"/>
        <a:sym typeface="Georgia"/>
      </a:defRPr>
    </a:lvl8pPr>
    <a:lvl9pPr indent="1828800" defTabSz="457200" latinLnBrk="0">
      <a:lnSpc>
        <a:spcPct val="150000"/>
      </a:lnSpc>
      <a:defRPr sz="2400">
        <a:latin typeface="Georgia"/>
        <a:ea typeface="Georgia"/>
        <a:cs typeface="Georgia"/>
        <a:sym typeface="Georgia"/>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Relationships>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Relationships>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Relationships>

</file>

<file path=ppt/notesSlides/_rels/notesSlide12.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Relationships>

</file>

<file path=ppt/notesSlides/_rels/notesSlide13.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Relationships>

</file>

<file path=ppt/notesSlides/_rels/notesSlide14.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Relationships>

</file>

<file path=ppt/notesSlides/_rels/notesSlide15.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Relationships>

</file>

<file path=ppt/notesSlides/_rels/notesSlide16.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Relationships>

</file>

<file path=ppt/notesSlides/_rels/notesSlide17.xml.rels><?xml version="1.0" encoding="UTF-8"?>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Relationships>

</file>

<file path=ppt/notesSlides/_rels/notesSlide18.xml.rels><?xml version="1.0" encoding="UTF-8"?>
<Relationships xmlns="http://schemas.openxmlformats.org/package/2006/relationships"><Relationship Id="rId1" Type="http://schemas.openxmlformats.org/officeDocument/2006/relationships/slide" Target="../slides/slide19.xml"/><Relationship Id="rId2" Type="http://schemas.openxmlformats.org/officeDocument/2006/relationships/notesMaster" Target="../notesMasters/notesMaster1.xml"/></Relationships>

</file>

<file path=ppt/notesSlides/_rels/notesSlide19.xml.rels><?xml version="1.0" encoding="UTF-8"?>
<Relationships xmlns="http://schemas.openxmlformats.org/package/2006/relationships"><Relationship Id="rId1" Type="http://schemas.openxmlformats.org/officeDocument/2006/relationships/slide" Target="../slides/slide20.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20.xml.rels><?xml version="1.0" encoding="UTF-8"?>
<Relationships xmlns="http://schemas.openxmlformats.org/package/2006/relationships"><Relationship Id="rId1" Type="http://schemas.openxmlformats.org/officeDocument/2006/relationships/slide" Target="../slides/slide21.xml"/><Relationship Id="rId2" Type="http://schemas.openxmlformats.org/officeDocument/2006/relationships/notesMaster" Target="../notesMasters/notesMaster1.xml"/></Relationships>

</file>

<file path=ppt/notesSlides/_rels/notesSlide21.xml.rels><?xml version="1.0" encoding="UTF-8"?>
<Relationships xmlns="http://schemas.openxmlformats.org/package/2006/relationships"><Relationship Id="rId1" Type="http://schemas.openxmlformats.org/officeDocument/2006/relationships/slide" Target="../slides/slide22.xml"/><Relationship Id="rId2" Type="http://schemas.openxmlformats.org/officeDocument/2006/relationships/notesMaster" Target="../notesMasters/notesMaster1.xml"/></Relationships>

</file>

<file path=ppt/notesSlides/_rels/notesSlide22.xml.rels><?xml version="1.0" encoding="UTF-8"?>
<Relationships xmlns="http://schemas.openxmlformats.org/package/2006/relationships"><Relationship Id="rId1" Type="http://schemas.openxmlformats.org/officeDocument/2006/relationships/slide" Target="../slides/slide23.xml"/><Relationship Id="rId2" Type="http://schemas.openxmlformats.org/officeDocument/2006/relationships/notesMaster" Target="../notesMasters/notesMaster1.xml"/></Relationships>

</file>

<file path=ppt/notesSlides/_rels/notesSlide23.xml.rels><?xml version="1.0" encoding="UTF-8"?>
<Relationships xmlns="http://schemas.openxmlformats.org/package/2006/relationships"><Relationship Id="rId1" Type="http://schemas.openxmlformats.org/officeDocument/2006/relationships/slide" Target="../slides/slide25.xml"/><Relationship Id="rId2" Type="http://schemas.openxmlformats.org/officeDocument/2006/relationships/notesMaster" Target="../notesMasters/notesMaster1.xml"/></Relationships>

</file>

<file path=ppt/notesSlides/_rels/notesSlide24.xml.rels><?xml version="1.0" encoding="UTF-8"?>
<Relationships xmlns="http://schemas.openxmlformats.org/package/2006/relationships"><Relationship Id="rId1" Type="http://schemas.openxmlformats.org/officeDocument/2006/relationships/slide" Target="../slides/slide26.xml"/><Relationship Id="rId2" Type="http://schemas.openxmlformats.org/officeDocument/2006/relationships/notesMaster" Target="../notesMasters/notesMaster1.xml"/></Relationships>

</file>

<file path=ppt/notesSlides/_rels/notesSlide25.xml.rels><?xml version="1.0" encoding="UTF-8"?>
<Relationships xmlns="http://schemas.openxmlformats.org/package/2006/relationships"><Relationship Id="rId1" Type="http://schemas.openxmlformats.org/officeDocument/2006/relationships/slide" Target="../slides/slide27.xml"/><Relationship Id="rId2" Type="http://schemas.openxmlformats.org/officeDocument/2006/relationships/notesMaster" Target="../notesMasters/notesMaster1.xml"/></Relationships>

</file>

<file path=ppt/notesSlides/_rels/notesSlide26.xml.rels><?xml version="1.0" encoding="UTF-8"?>
<Relationships xmlns="http://schemas.openxmlformats.org/package/2006/relationships"><Relationship Id="rId1" Type="http://schemas.openxmlformats.org/officeDocument/2006/relationships/slide" Target="../slides/slide28.xml"/><Relationship Id="rId2" Type="http://schemas.openxmlformats.org/officeDocument/2006/relationships/notesMaster" Target="../notesMasters/notesMaster1.xml"/></Relationships>

</file>

<file path=ppt/notesSlides/_rels/notesSlide27.xml.rels><?xml version="1.0" encoding="UTF-8"?>
<Relationships xmlns="http://schemas.openxmlformats.org/package/2006/relationships"><Relationship Id="rId1" Type="http://schemas.openxmlformats.org/officeDocument/2006/relationships/slide" Target="../slides/slide29.xml"/><Relationship Id="rId2" Type="http://schemas.openxmlformats.org/officeDocument/2006/relationships/notesMaster" Target="../notesMasters/notesMaster1.xml"/></Relationships>

</file>

<file path=ppt/notesSlides/_rels/notesSlide28.xml.rels><?xml version="1.0" encoding="UTF-8"?>
<Relationships xmlns="http://schemas.openxmlformats.org/package/2006/relationships"><Relationship Id="rId1" Type="http://schemas.openxmlformats.org/officeDocument/2006/relationships/slide" Target="../slides/slide30.xml"/><Relationship Id="rId2" Type="http://schemas.openxmlformats.org/officeDocument/2006/relationships/notesMaster" Target="../notesMasters/notesMaster1.xml"/></Relationships>

</file>

<file path=ppt/notesSlides/_rels/notesSlide29.xml.rels><?xml version="1.0" encoding="UTF-8"?>
<Relationships xmlns="http://schemas.openxmlformats.org/package/2006/relationships"><Relationship Id="rId1" Type="http://schemas.openxmlformats.org/officeDocument/2006/relationships/slide" Target="../slides/slide31.xml"/><Relationship Id="rId2" Type="http://schemas.openxmlformats.org/officeDocument/2006/relationships/notesMaster" Target="../notesMasters/notesMaster1.xml"/></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30.xml.rels><?xml version="1.0" encoding="UTF-8"?>
<Relationships xmlns="http://schemas.openxmlformats.org/package/2006/relationships"><Relationship Id="rId1" Type="http://schemas.openxmlformats.org/officeDocument/2006/relationships/slide" Target="../slides/slide32.xml"/><Relationship Id="rId2" Type="http://schemas.openxmlformats.org/officeDocument/2006/relationships/notesMaster" Target="../notesMasters/notesMaster1.xml"/></Relationships>

</file>

<file path=ppt/notesSlides/_rels/notesSlide31.xml.rels><?xml version="1.0" encoding="UTF-8"?>
<Relationships xmlns="http://schemas.openxmlformats.org/package/2006/relationships"><Relationship Id="rId1" Type="http://schemas.openxmlformats.org/officeDocument/2006/relationships/slide" Target="../slides/slide33.xml"/><Relationship Id="rId2" Type="http://schemas.openxmlformats.org/officeDocument/2006/relationships/notesMaster" Target="../notesMasters/notesMaster1.xml"/></Relationships>

</file>

<file path=ppt/notesSlides/_rels/notesSlide32.xml.rels><?xml version="1.0" encoding="UTF-8"?>
<Relationships xmlns="http://schemas.openxmlformats.org/package/2006/relationships"><Relationship Id="rId1" Type="http://schemas.openxmlformats.org/officeDocument/2006/relationships/slide" Target="../slides/slide34.xml"/><Relationship Id="rId2" Type="http://schemas.openxmlformats.org/officeDocument/2006/relationships/notesMaster" Target="../notesMasters/notesMaster1.xml"/></Relationships>

</file>

<file path=ppt/notesSlides/_rels/notesSlide33.xml.rels><?xml version="1.0" encoding="UTF-8"?>
<Relationships xmlns="http://schemas.openxmlformats.org/package/2006/relationships"><Relationship Id="rId1" Type="http://schemas.openxmlformats.org/officeDocument/2006/relationships/slide" Target="../slides/slide35.xml"/><Relationship Id="rId2" Type="http://schemas.openxmlformats.org/officeDocument/2006/relationships/notesMaster" Target="../notesMasters/notesMaster1.xml"/></Relationships>

</file>

<file path=ppt/notesSlides/_rels/notesSlide34.xml.rels><?xml version="1.0" encoding="UTF-8"?>
<Relationships xmlns="http://schemas.openxmlformats.org/package/2006/relationships"><Relationship Id="rId1" Type="http://schemas.openxmlformats.org/officeDocument/2006/relationships/slide" Target="../slides/slide37.xml"/><Relationship Id="rId2" Type="http://schemas.openxmlformats.org/officeDocument/2006/relationships/notesMaster" Target="../notesMasters/notesMaster1.xml"/></Relationships>

</file>

<file path=ppt/notesSlides/_rels/notesSlide35.xml.rels><?xml version="1.0" encoding="UTF-8"?>
<Relationships xmlns="http://schemas.openxmlformats.org/package/2006/relationships"><Relationship Id="rId1" Type="http://schemas.openxmlformats.org/officeDocument/2006/relationships/slide" Target="../slides/slide38.xml"/><Relationship Id="rId2" Type="http://schemas.openxmlformats.org/officeDocument/2006/relationships/notesMaster" Target="../notesMasters/notesMaster1.xml"/></Relationships>

</file>

<file path=ppt/notesSlides/_rels/notesSlide36.xml.rels><?xml version="1.0" encoding="UTF-8"?>
<Relationships xmlns="http://schemas.openxmlformats.org/package/2006/relationships"><Relationship Id="rId1" Type="http://schemas.openxmlformats.org/officeDocument/2006/relationships/slide" Target="../slides/slide39.xml"/><Relationship Id="rId2" Type="http://schemas.openxmlformats.org/officeDocument/2006/relationships/notesMaster" Target="../notesMasters/notesMaster1.xml"/></Relationships>

</file>

<file path=ppt/notesSlides/_rels/notesSlide37.xml.rels><?xml version="1.0" encoding="UTF-8"?>
<Relationships xmlns="http://schemas.openxmlformats.org/package/2006/relationships"><Relationship Id="rId1" Type="http://schemas.openxmlformats.org/officeDocument/2006/relationships/slide" Target="../slides/slide40.xml"/><Relationship Id="rId2" Type="http://schemas.openxmlformats.org/officeDocument/2006/relationships/notesMaster" Target="../notesMasters/notesMaster1.xml"/></Relationships>

</file>

<file path=ppt/notesSlides/_rels/notesSlide38.xml.rels><?xml version="1.0" encoding="UTF-8"?>
<Relationships xmlns="http://schemas.openxmlformats.org/package/2006/relationships"><Relationship Id="rId1" Type="http://schemas.openxmlformats.org/officeDocument/2006/relationships/slide" Target="../slides/slide41.xml"/><Relationship Id="rId2" Type="http://schemas.openxmlformats.org/officeDocument/2006/relationships/notesMaster" Target="../notesMasters/notesMaster1.xml"/></Relationships>

</file>

<file path=ppt/notesSlides/_rels/notesSlide39.xml.rels><?xml version="1.0" encoding="UTF-8"?>
<Relationships xmlns="http://schemas.openxmlformats.org/package/2006/relationships"><Relationship Id="rId1" Type="http://schemas.openxmlformats.org/officeDocument/2006/relationships/slide" Target="../slides/slide42.xml"/><Relationship Id="rId2" Type="http://schemas.openxmlformats.org/officeDocument/2006/relationships/notesMaster" Target="../notesMasters/notesMaster1.xml"/></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40.xml.rels><?xml version="1.0" encoding="UTF-8"?>
<Relationships xmlns="http://schemas.openxmlformats.org/package/2006/relationships"><Relationship Id="rId1" Type="http://schemas.openxmlformats.org/officeDocument/2006/relationships/slide" Target="../slides/slide43.xml"/><Relationship Id="rId2" Type="http://schemas.openxmlformats.org/officeDocument/2006/relationships/notesMaster" Target="../notesMasters/notesMaster1.xml"/></Relationships>

</file>

<file path=ppt/notesSlides/_rels/notesSlide41.xml.rels><?xml version="1.0" encoding="UTF-8"?>
<Relationships xmlns="http://schemas.openxmlformats.org/package/2006/relationships"><Relationship Id="rId1" Type="http://schemas.openxmlformats.org/officeDocument/2006/relationships/slide" Target="../slides/slide44.xml"/><Relationship Id="rId2" Type="http://schemas.openxmlformats.org/officeDocument/2006/relationships/notesMaster" Target="../notesMasters/notesMaster1.xml"/></Relationships>

</file>

<file path=ppt/notesSlides/_rels/notesSlide42.xml.rels><?xml version="1.0" encoding="UTF-8"?>
<Relationships xmlns="http://schemas.openxmlformats.org/package/2006/relationships"><Relationship Id="rId1" Type="http://schemas.openxmlformats.org/officeDocument/2006/relationships/slide" Target="../slides/slide45.xml"/><Relationship Id="rId2" Type="http://schemas.openxmlformats.org/officeDocument/2006/relationships/notesMaster" Target="../notesMasters/notesMaster1.xml"/></Relationships>

</file>

<file path=ppt/notesSlides/_rels/notesSlide43.xml.rels><?xml version="1.0" encoding="UTF-8"?>
<Relationships xmlns="http://schemas.openxmlformats.org/package/2006/relationships"><Relationship Id="rId1" Type="http://schemas.openxmlformats.org/officeDocument/2006/relationships/slide" Target="../slides/slide46.xml"/><Relationship Id="rId2" Type="http://schemas.openxmlformats.org/officeDocument/2006/relationships/notesMaster" Target="../notesMasters/notesMaster1.xml"/></Relationships>

</file>

<file path=ppt/notesSlides/_rels/notesSlide44.xml.rels><?xml version="1.0" encoding="UTF-8"?>
<Relationships xmlns="http://schemas.openxmlformats.org/package/2006/relationships"><Relationship Id="rId1" Type="http://schemas.openxmlformats.org/officeDocument/2006/relationships/slide" Target="../slides/slide47.xml"/><Relationship Id="rId2" Type="http://schemas.openxmlformats.org/officeDocument/2006/relationships/notesMaster" Target="../notesMasters/notesMaster1.xml"/></Relationships>

</file>

<file path=ppt/notesSlides/_rels/notesSlide45.xml.rels><?xml version="1.0" encoding="UTF-8"?>
<Relationships xmlns="http://schemas.openxmlformats.org/package/2006/relationships"><Relationship Id="rId1" Type="http://schemas.openxmlformats.org/officeDocument/2006/relationships/slide" Target="../slides/slide48.xml"/><Relationship Id="rId2" Type="http://schemas.openxmlformats.org/officeDocument/2006/relationships/notesMaster" Target="../notesMasters/notesMaster1.xml"/></Relationships>

</file>

<file path=ppt/notesSlides/_rels/notesSlide46.xml.rels><?xml version="1.0" encoding="UTF-8"?>
<Relationships xmlns="http://schemas.openxmlformats.org/package/2006/relationships"><Relationship Id="rId1" Type="http://schemas.openxmlformats.org/officeDocument/2006/relationships/slide" Target="../slides/slide49.xml"/><Relationship Id="rId2" Type="http://schemas.openxmlformats.org/officeDocument/2006/relationships/notesMaster" Target="../notesMasters/notesMaster1.xml"/></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21" name="Shape 121"/>
          <p:cNvSpPr/>
          <p:nvPr>
            <p:ph type="sldImg"/>
          </p:nvPr>
        </p:nvSpPr>
        <p:spPr>
          <a:prstGeom prst="rect">
            <a:avLst/>
          </a:prstGeom>
        </p:spPr>
        <p:txBody>
          <a:bodyPr/>
          <a:lstStyle/>
          <a:p>
            <a:pPr/>
          </a:p>
        </p:txBody>
      </p:sp>
      <p:sp>
        <p:nvSpPr>
          <p:cNvPr id="122" name="Shape 122"/>
          <p:cNvSpPr/>
          <p:nvPr>
            <p:ph type="body" sz="quarter" idx="1"/>
          </p:nvPr>
        </p:nvSpPr>
        <p:spPr>
          <a:prstGeom prst="rect">
            <a:avLst/>
          </a:prstGeom>
        </p:spPr>
        <p:txBody>
          <a:bodyPr/>
          <a:lstStyle/>
          <a:p>
            <a:pPr/>
            <a:r>
              <a:t>I’ll talk today about how data and metadata are being used to algorithmically disenfranchise groups in multiple ways, including separating people from the products of their labor.</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7" name="Shape 157"/>
          <p:cNvSpPr/>
          <p:nvPr>
            <p:ph type="sldImg"/>
          </p:nvPr>
        </p:nvSpPr>
        <p:spPr>
          <a:prstGeom prst="rect">
            <a:avLst/>
          </a:prstGeom>
        </p:spPr>
        <p:txBody>
          <a:bodyPr/>
          <a:lstStyle/>
          <a:p>
            <a:pPr/>
          </a:p>
        </p:txBody>
      </p:sp>
      <p:sp>
        <p:nvSpPr>
          <p:cNvPr id="158" name="Shape 158"/>
          <p:cNvSpPr/>
          <p:nvPr>
            <p:ph type="body" sz="quarter" idx="1"/>
          </p:nvPr>
        </p:nvSpPr>
        <p:spPr>
          <a:prstGeom prst="rect">
            <a:avLst/>
          </a:prstGeom>
        </p:spPr>
        <p:txBody>
          <a:bodyPr/>
          <a:lstStyle/>
          <a:p>
            <a:pPr/>
            <a:r>
              <a:t>The other form of metadata I’m interested in here is educational “paradata,” automatically generated data about how students use digital systems.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1" name="Shape 161"/>
          <p:cNvSpPr/>
          <p:nvPr>
            <p:ph type="sldImg"/>
          </p:nvPr>
        </p:nvSpPr>
        <p:spPr>
          <a:prstGeom prst="rect">
            <a:avLst/>
          </a:prstGeom>
        </p:spPr>
        <p:txBody>
          <a:bodyPr/>
          <a:lstStyle/>
          <a:p>
            <a:pPr/>
          </a:p>
        </p:txBody>
      </p:sp>
      <p:sp>
        <p:nvSpPr>
          <p:cNvPr id="162" name="Shape 162"/>
          <p:cNvSpPr/>
          <p:nvPr>
            <p:ph type="body" sz="quarter" idx="1"/>
          </p:nvPr>
        </p:nvSpPr>
        <p:spPr>
          <a:prstGeom prst="rect">
            <a:avLst/>
          </a:prstGeom>
        </p:spPr>
        <p:txBody>
          <a:bodyPr/>
          <a:lstStyle/>
          <a:p>
            <a:pPr/>
            <a:r>
              <a:t>Paradata is sometimes called “data exhaust” because of the way it can be easily generated as an algorithmic by-product of students’ engagement with digital tools.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7" name="Shape 167"/>
          <p:cNvSpPr/>
          <p:nvPr>
            <p:ph type="sldImg"/>
          </p:nvPr>
        </p:nvSpPr>
        <p:spPr>
          <a:prstGeom prst="rect">
            <a:avLst/>
          </a:prstGeom>
        </p:spPr>
        <p:txBody>
          <a:bodyPr/>
          <a:lstStyle/>
          <a:p>
            <a:pPr/>
          </a:p>
        </p:txBody>
      </p:sp>
      <p:sp>
        <p:nvSpPr>
          <p:cNvPr id="168" name="Shape 168"/>
          <p:cNvSpPr/>
          <p:nvPr>
            <p:ph type="body" sz="quarter" idx="1"/>
          </p:nvPr>
        </p:nvSpPr>
        <p:spPr>
          <a:prstGeom prst="rect">
            <a:avLst/>
          </a:prstGeom>
        </p:spPr>
        <p:txBody>
          <a:bodyPr/>
          <a:lstStyle/>
          <a:p>
            <a:pPr/>
            <a:r>
              <a:t>In her chair’s address last year, Linda Adler Kassner pointed out that such data can be misused, critiquing the impulse of the “education-industrial complex” “to be guided by big data and [predictive] analytics systems” (326).</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71" name="Shape 171"/>
          <p:cNvSpPr/>
          <p:nvPr>
            <p:ph type="sldImg"/>
          </p:nvPr>
        </p:nvSpPr>
        <p:spPr>
          <a:prstGeom prst="rect">
            <a:avLst/>
          </a:prstGeom>
        </p:spPr>
        <p:txBody>
          <a:bodyPr/>
          <a:lstStyle/>
          <a:p>
            <a:pPr/>
          </a:p>
        </p:txBody>
      </p:sp>
      <p:sp>
        <p:nvSpPr>
          <p:cNvPr id="172" name="Shape 172"/>
          <p:cNvSpPr/>
          <p:nvPr>
            <p:ph type="body" sz="quarter" idx="1"/>
          </p:nvPr>
        </p:nvSpPr>
        <p:spPr>
          <a:prstGeom prst="rect">
            <a:avLst/>
          </a:prstGeom>
        </p:spPr>
        <p:txBody>
          <a:bodyPr/>
          <a:lstStyle/>
          <a:p>
            <a:pPr/>
            <a:r>
              <a:t>All digital writing scholars use binary data, and many of us understand that studies involving word counts and the quadratic kappa of inter-rater reliability and error rates and other rhetorics of quantification have advanced the field. Metadata can be a form of that quantification and digitization, and while an increasing amount of recent writing scholarship has indicted the rhetorics of big data, I have yet to see any that actually engage large datasets.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75" name="Shape 175"/>
          <p:cNvSpPr/>
          <p:nvPr>
            <p:ph type="sldImg"/>
          </p:nvPr>
        </p:nvSpPr>
        <p:spPr>
          <a:prstGeom prst="rect">
            <a:avLst/>
          </a:prstGeom>
        </p:spPr>
        <p:txBody>
          <a:bodyPr/>
          <a:lstStyle/>
          <a:p>
            <a:pPr/>
          </a:p>
        </p:txBody>
      </p:sp>
      <p:sp>
        <p:nvSpPr>
          <p:cNvPr id="176" name="Shape 176"/>
          <p:cNvSpPr/>
          <p:nvPr>
            <p:ph type="body" sz="quarter" idx="1"/>
          </p:nvPr>
        </p:nvSpPr>
        <p:spPr>
          <a:prstGeom prst="rect">
            <a:avLst/>
          </a:prstGeom>
        </p:spPr>
        <p:txBody>
          <a:bodyPr/>
          <a:lstStyle/>
          <a:p>
            <a:pPr/>
            <a:r>
              <a:t>So my question would be: what if we did? What could we do investigating a large volume of paradata?</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79" name="Shape 179"/>
          <p:cNvSpPr/>
          <p:nvPr>
            <p:ph type="sldImg"/>
          </p:nvPr>
        </p:nvSpPr>
        <p:spPr>
          <a:prstGeom prst="rect">
            <a:avLst/>
          </a:prstGeom>
        </p:spPr>
        <p:txBody>
          <a:bodyPr/>
          <a:lstStyle/>
          <a:p>
            <a:pPr/>
          </a:p>
        </p:txBody>
      </p:sp>
      <p:sp>
        <p:nvSpPr>
          <p:cNvPr id="180" name="Shape 180"/>
          <p:cNvSpPr/>
          <p:nvPr>
            <p:ph type="body" sz="quarter" idx="1"/>
          </p:nvPr>
        </p:nvSpPr>
        <p:spPr>
          <a:prstGeom prst="rect">
            <a:avLst/>
          </a:prstGeom>
        </p:spPr>
        <p:txBody>
          <a:bodyPr/>
          <a:lstStyle/>
          <a:p>
            <a:pPr/>
            <a:r>
              <a:t>In order to do so, we would have to have the use rights for such a corpus of metadata.</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83" name="Shape 183"/>
          <p:cNvSpPr/>
          <p:nvPr>
            <p:ph type="sldImg"/>
          </p:nvPr>
        </p:nvSpPr>
        <p:spPr>
          <a:prstGeom prst="rect">
            <a:avLst/>
          </a:prstGeom>
        </p:spPr>
        <p:txBody>
          <a:bodyPr/>
          <a:lstStyle/>
          <a:p>
            <a:pPr/>
          </a:p>
        </p:txBody>
      </p:sp>
      <p:sp>
        <p:nvSpPr>
          <p:cNvPr id="184" name="Shape 184"/>
          <p:cNvSpPr/>
          <p:nvPr>
            <p:ph type="body" sz="quarter" idx="1"/>
          </p:nvPr>
        </p:nvSpPr>
        <p:spPr>
          <a:prstGeom prst="rect">
            <a:avLst/>
          </a:prstGeom>
        </p:spPr>
        <p:txBody>
          <a:bodyPr/>
          <a:lstStyle/>
          <a:p>
            <a:pPr/>
            <a:r>
              <a:t>And the problem with owning metadata is “in the US today. . . information about you is not your property; it’s owned by the collector” (Schneier 195).</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87" name="Shape 187"/>
          <p:cNvSpPr/>
          <p:nvPr>
            <p:ph type="sldImg"/>
          </p:nvPr>
        </p:nvSpPr>
        <p:spPr>
          <a:prstGeom prst="rect">
            <a:avLst/>
          </a:prstGeom>
        </p:spPr>
        <p:txBody>
          <a:bodyPr/>
          <a:lstStyle/>
          <a:p>
            <a:pPr/>
          </a:p>
        </p:txBody>
      </p:sp>
      <p:sp>
        <p:nvSpPr>
          <p:cNvPr id="188" name="Shape 188"/>
          <p:cNvSpPr/>
          <p:nvPr>
            <p:ph type="body" sz="quarter" idx="1"/>
          </p:nvPr>
        </p:nvSpPr>
        <p:spPr>
          <a:prstGeom prst="rect">
            <a:avLst/>
          </a:prstGeom>
        </p:spPr>
        <p:txBody>
          <a:bodyPr/>
          <a:lstStyle/>
          <a:p>
            <a:pPr/>
            <a:r>
              <a:t>Jessica Reyman points out that in contexts like these, user data is understood “as a by-product of technological algorithms . . . The means, terms, and applications of user contributions are not controlled by the authors of those contributions, but by technology companies that seek to harness them for commercial ends... the terms-of-use policies governing social and participatory Web services make problematic distinctions . . . between authored texts and technology by-products.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91" name="Shape 191"/>
          <p:cNvSpPr/>
          <p:nvPr>
            <p:ph type="sldImg"/>
          </p:nvPr>
        </p:nvSpPr>
        <p:spPr>
          <a:prstGeom prst="rect">
            <a:avLst/>
          </a:prstGeom>
        </p:spPr>
        <p:txBody>
          <a:bodyPr/>
          <a:lstStyle/>
          <a:p>
            <a:pPr/>
          </a:p>
        </p:txBody>
      </p:sp>
      <p:sp>
        <p:nvSpPr>
          <p:cNvPr id="192" name="Shape 192"/>
          <p:cNvSpPr/>
          <p:nvPr>
            <p:ph type="body" sz="quarter" idx="1"/>
          </p:nvPr>
        </p:nvSpPr>
        <p:spPr>
          <a:prstGeom prst="rect">
            <a:avLst/>
          </a:prstGeom>
        </p:spPr>
        <p:txBody>
          <a:bodyPr/>
          <a:lstStyle/>
          <a:p>
            <a:pPr/>
            <a:r>
              <a:t>[D]ata is presented as technology-generated artifact, or as a neutral by-product of technology usage. . . Contrarily, user data might be considered authored texts or valuable compositions produced by human agents acting collaboratively with texts and other individuals within a technological environment. Data comes from a productive activity, a result of human interaction within a dynamic technological space” (517–529).</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95" name="Shape 195"/>
          <p:cNvSpPr/>
          <p:nvPr>
            <p:ph type="sldImg"/>
          </p:nvPr>
        </p:nvSpPr>
        <p:spPr>
          <a:prstGeom prst="rect">
            <a:avLst/>
          </a:prstGeom>
        </p:spPr>
        <p:txBody>
          <a:bodyPr/>
          <a:lstStyle/>
          <a:p>
            <a:pPr/>
          </a:p>
        </p:txBody>
      </p:sp>
      <p:sp>
        <p:nvSpPr>
          <p:cNvPr id="196" name="Shape 196"/>
          <p:cNvSpPr/>
          <p:nvPr>
            <p:ph type="body" sz="quarter" idx="1"/>
          </p:nvPr>
        </p:nvSpPr>
        <p:spPr>
          <a:prstGeom prst="rect">
            <a:avLst/>
          </a:prstGeom>
        </p:spPr>
        <p:txBody>
          <a:bodyPr/>
          <a:lstStyle/>
          <a:p>
            <a:pPr/>
            <a:r>
              <a:t>These are two competing views of data ownership, and the capitalists in this scenario will insist that contract law and the EULA govern the collection of data.</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25" name="Shape 125"/>
          <p:cNvSpPr/>
          <p:nvPr>
            <p:ph type="sldImg"/>
          </p:nvPr>
        </p:nvSpPr>
        <p:spPr>
          <a:prstGeom prst="rect">
            <a:avLst/>
          </a:prstGeom>
        </p:spPr>
        <p:txBody>
          <a:bodyPr/>
          <a:lstStyle/>
          <a:p>
            <a:pPr/>
          </a:p>
        </p:txBody>
      </p:sp>
      <p:sp>
        <p:nvSpPr>
          <p:cNvPr id="126" name="Shape 126"/>
          <p:cNvSpPr/>
          <p:nvPr>
            <p:ph type="body" sz="quarter" idx="1"/>
          </p:nvPr>
        </p:nvSpPr>
        <p:spPr>
          <a:prstGeom prst="rect">
            <a:avLst/>
          </a:prstGeom>
        </p:spPr>
        <p:txBody>
          <a:bodyPr/>
          <a:lstStyle/>
          <a:p>
            <a:pPr/>
            <a:r>
              <a:t>My talk is in four sections.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99" name="Shape 199"/>
          <p:cNvSpPr/>
          <p:nvPr>
            <p:ph type="sldImg"/>
          </p:nvPr>
        </p:nvSpPr>
        <p:spPr>
          <a:prstGeom prst="rect">
            <a:avLst/>
          </a:prstGeom>
        </p:spPr>
        <p:txBody>
          <a:bodyPr/>
          <a:lstStyle/>
          <a:p>
            <a:pPr/>
          </a:p>
        </p:txBody>
      </p:sp>
      <p:sp>
        <p:nvSpPr>
          <p:cNvPr id="200" name="Shape 200"/>
          <p:cNvSpPr/>
          <p:nvPr>
            <p:ph type="body" sz="quarter" idx="1"/>
          </p:nvPr>
        </p:nvSpPr>
        <p:spPr>
          <a:prstGeom prst="rect">
            <a:avLst/>
          </a:prstGeom>
        </p:spPr>
        <p:txBody>
          <a:bodyPr/>
          <a:lstStyle/>
          <a:p>
            <a:pPr/>
            <a:r>
              <a:t>Many paradata-generating LMS and SNS applications rely on EULAs, or do not offer users ways to export their own paradata, and Bruce Schneier cites a Supreme Court decision that “a person has no legitimate expectation of privacy in information he voluntarily turns over to third parties” (68): does the idea of information privacy extend to information ownership?</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03" name="Shape 203"/>
          <p:cNvSpPr/>
          <p:nvPr>
            <p:ph type="sldImg"/>
          </p:nvPr>
        </p:nvSpPr>
        <p:spPr>
          <a:prstGeom prst="rect">
            <a:avLst/>
          </a:prstGeom>
        </p:spPr>
        <p:txBody>
          <a:bodyPr/>
          <a:lstStyle/>
          <a:p>
            <a:pPr/>
          </a:p>
        </p:txBody>
      </p:sp>
      <p:sp>
        <p:nvSpPr>
          <p:cNvPr id="204" name="Shape 204"/>
          <p:cNvSpPr/>
          <p:nvPr>
            <p:ph type="body" sz="quarter" idx="1"/>
          </p:nvPr>
        </p:nvSpPr>
        <p:spPr>
          <a:prstGeom prst="rect">
            <a:avLst/>
          </a:prstGeom>
        </p:spPr>
        <p:txBody>
          <a:bodyPr/>
          <a:lstStyle/>
          <a:p>
            <a:pPr/>
            <a:r>
              <a:t>My interest here is economic, and the algorithmic capital of data harvesting makes freshly visible economic inequality: because they, like all technologies, replace labor with capital, which we might therefore see as the economic activity that is at the center of all computers and writing research. </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07" name="Shape 207"/>
          <p:cNvSpPr/>
          <p:nvPr>
            <p:ph type="sldImg"/>
          </p:nvPr>
        </p:nvSpPr>
        <p:spPr>
          <a:prstGeom prst="rect">
            <a:avLst/>
          </a:prstGeom>
        </p:spPr>
        <p:txBody>
          <a:bodyPr/>
          <a:lstStyle/>
          <a:p>
            <a:pPr/>
          </a:p>
        </p:txBody>
      </p:sp>
      <p:sp>
        <p:nvSpPr>
          <p:cNvPr id="208" name="Shape 208"/>
          <p:cNvSpPr/>
          <p:nvPr>
            <p:ph type="body" sz="quarter" idx="1"/>
          </p:nvPr>
        </p:nvSpPr>
        <p:spPr>
          <a:prstGeom prst="rect">
            <a:avLst/>
          </a:prstGeom>
        </p:spPr>
        <p:txBody>
          <a:bodyPr/>
          <a:lstStyle/>
          <a:p>
            <a:pPr/>
            <a:r>
              <a:t>We understand, with Adler-Kassner, that “When predictive analytics are done crudely—when the data are bad, when the algorithms are incorrect, or when they fail to take into account consequences—results can be enormously problematic” (327), and this extends to the ways capitalist organizations ignore the consequences of their paradata use and data analytics for the individual student.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13" name="Shape 213"/>
          <p:cNvSpPr/>
          <p:nvPr>
            <p:ph type="sldImg"/>
          </p:nvPr>
        </p:nvSpPr>
        <p:spPr>
          <a:prstGeom prst="rect">
            <a:avLst/>
          </a:prstGeom>
        </p:spPr>
        <p:txBody>
          <a:bodyPr/>
          <a:lstStyle/>
          <a:p>
            <a:pPr/>
          </a:p>
        </p:txBody>
      </p:sp>
      <p:sp>
        <p:nvSpPr>
          <p:cNvPr id="214" name="Shape 214"/>
          <p:cNvSpPr/>
          <p:nvPr>
            <p:ph type="body" sz="quarter" idx="1"/>
          </p:nvPr>
        </p:nvSpPr>
        <p:spPr>
          <a:prstGeom prst="rect">
            <a:avLst/>
          </a:prstGeom>
        </p:spPr>
        <p:txBody>
          <a:bodyPr/>
          <a:lstStyle/>
          <a:p>
            <a:pPr/>
            <a:r>
              <a:t>Adler-Kassner’s caution about the misuses of data is well-taken, but follows a pattern observed by Victor Villanueva: compositionists “tend to think of ‘economics’ as a numbers game. And we humanities types tend to fear numbers” (58). Those accustomed to market-based understandings of economics may caution that such quantitative monitoring of composing paradata lends itself to surveillance and capitalist exploitation.</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17" name="Shape 217"/>
          <p:cNvSpPr/>
          <p:nvPr>
            <p:ph type="sldImg"/>
          </p:nvPr>
        </p:nvSpPr>
        <p:spPr>
          <a:prstGeom prst="rect">
            <a:avLst/>
          </a:prstGeom>
        </p:spPr>
        <p:txBody>
          <a:bodyPr/>
          <a:lstStyle/>
          <a:p>
            <a:pPr/>
          </a:p>
        </p:txBody>
      </p:sp>
      <p:sp>
        <p:nvSpPr>
          <p:cNvPr id="218" name="Shape 218"/>
          <p:cNvSpPr/>
          <p:nvPr>
            <p:ph type="body" sz="quarter" idx="1"/>
          </p:nvPr>
        </p:nvSpPr>
        <p:spPr>
          <a:prstGeom prst="rect">
            <a:avLst/>
          </a:prstGeom>
        </p:spPr>
        <p:txBody>
          <a:bodyPr/>
          <a:lstStyle/>
          <a:p>
            <a:pPr/>
            <a:r>
              <a:t>So in the case of student composing labor, as Reyman argues, “If user data is posited as a neutral by-product of a technological system, it becomes impossible for users to claim ownership or control of it. . . Data becomes, at its inception, free to be appropriated and controlled by those responsible for the technology and not by users” (527). Such circumstance would seem to be only slightly different from the form of exploitation critiqued by Marx,</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21" name="Shape 221"/>
          <p:cNvSpPr/>
          <p:nvPr>
            <p:ph type="sldImg"/>
          </p:nvPr>
        </p:nvSpPr>
        <p:spPr>
          <a:prstGeom prst="rect">
            <a:avLst/>
          </a:prstGeom>
        </p:spPr>
        <p:txBody>
          <a:bodyPr/>
          <a:lstStyle/>
          <a:p>
            <a:pPr/>
          </a:p>
        </p:txBody>
      </p:sp>
      <p:sp>
        <p:nvSpPr>
          <p:cNvPr id="222" name="Shape 222"/>
          <p:cNvSpPr/>
          <p:nvPr>
            <p:ph type="body" sz="quarter" idx="1"/>
          </p:nvPr>
        </p:nvSpPr>
        <p:spPr>
          <a:prstGeom prst="rect">
            <a:avLst/>
          </a:prstGeom>
        </p:spPr>
        <p:txBody>
          <a:bodyPr/>
          <a:lstStyle/>
          <a:p>
            <a:pPr/>
            <a:r>
              <a:t>but equally pernicious when the value of students’ writerly labor gets appropriated without their consent. However, in an expanded Marxian view of economy, we don’t need to presume appropriation without consent.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25" name="Shape 225"/>
          <p:cNvSpPr/>
          <p:nvPr>
            <p:ph type="sldImg"/>
          </p:nvPr>
        </p:nvSpPr>
        <p:spPr>
          <a:prstGeom prst="rect">
            <a:avLst/>
          </a:prstGeom>
        </p:spPr>
        <p:txBody>
          <a:bodyPr/>
          <a:lstStyle/>
          <a:p>
            <a:pPr/>
          </a:p>
        </p:txBody>
      </p:sp>
      <p:sp>
        <p:nvSpPr>
          <p:cNvPr id="226" name="Shape 226"/>
          <p:cNvSpPr/>
          <p:nvPr>
            <p:ph type="body" sz="quarter" idx="1"/>
          </p:nvPr>
        </p:nvSpPr>
        <p:spPr>
          <a:prstGeom prst="rect">
            <a:avLst/>
          </a:prstGeom>
        </p:spPr>
        <p:txBody>
          <a:bodyPr/>
          <a:lstStyle/>
          <a:p>
            <a:pPr/>
            <a:r>
              <a:t>First, we should understand that EULAs are contracts, and contracts rely on consent. We can create environments that do not demand students consent to the appropriation of their paradata.</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29" name="Shape 229"/>
          <p:cNvSpPr/>
          <p:nvPr>
            <p:ph type="sldImg"/>
          </p:nvPr>
        </p:nvSpPr>
        <p:spPr>
          <a:prstGeom prst="rect">
            <a:avLst/>
          </a:prstGeom>
        </p:spPr>
        <p:txBody>
          <a:bodyPr/>
          <a:lstStyle/>
          <a:p>
            <a:pPr/>
          </a:p>
        </p:txBody>
      </p:sp>
      <p:sp>
        <p:nvSpPr>
          <p:cNvPr id="230" name="Shape 230"/>
          <p:cNvSpPr/>
          <p:nvPr>
            <p:ph type="body" sz="quarter" idx="1"/>
          </p:nvPr>
        </p:nvSpPr>
        <p:spPr>
          <a:prstGeom prst="rect">
            <a:avLst/>
          </a:prstGeom>
        </p:spPr>
        <p:txBody>
          <a:bodyPr/>
          <a:lstStyle/>
          <a:p>
            <a:pPr/>
            <a:r>
              <a:t>Second, we can imagine diverse academic economies wherein laborers appropriate the value of their own labor rather than being exploited by the capitalist, based on different understandings of property rights: </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33" name="Shape 233"/>
          <p:cNvSpPr/>
          <p:nvPr>
            <p:ph type="sldImg"/>
          </p:nvPr>
        </p:nvSpPr>
        <p:spPr>
          <a:prstGeom prst="rect">
            <a:avLst/>
          </a:prstGeom>
        </p:spPr>
        <p:txBody>
          <a:bodyPr/>
          <a:lstStyle/>
          <a:p>
            <a:pPr/>
          </a:p>
        </p:txBody>
      </p:sp>
      <p:sp>
        <p:nvSpPr>
          <p:cNvPr id="234" name="Shape 234"/>
          <p:cNvSpPr/>
          <p:nvPr>
            <p:ph type="body" sz="quarter" idx="1"/>
          </p:nvPr>
        </p:nvSpPr>
        <p:spPr>
          <a:prstGeom prst="rect">
            <a:avLst/>
          </a:prstGeom>
        </p:spPr>
        <p:txBody>
          <a:bodyPr/>
          <a:lstStyle/>
          <a:p>
            <a:pPr/>
            <a:r>
              <a:t>in addition to utilitarian and identitarian notions of ownership, we can also consider property rights in the Lockean sense of labor transforming resources into property and civic and communitarian rights associated with the Constitution’s copyright provisions for the advancement of knowledge.</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37" name="Shape 237"/>
          <p:cNvSpPr/>
          <p:nvPr>
            <p:ph type="sldImg"/>
          </p:nvPr>
        </p:nvSpPr>
        <p:spPr>
          <a:prstGeom prst="rect">
            <a:avLst/>
          </a:prstGeom>
        </p:spPr>
        <p:txBody>
          <a:bodyPr/>
          <a:lstStyle/>
          <a:p>
            <a:pPr/>
          </a:p>
        </p:txBody>
      </p:sp>
      <p:sp>
        <p:nvSpPr>
          <p:cNvPr id="238" name="Shape 238"/>
          <p:cNvSpPr/>
          <p:nvPr>
            <p:ph type="body" sz="quarter" idx="1"/>
          </p:nvPr>
        </p:nvSpPr>
        <p:spPr>
          <a:prstGeom prst="rect">
            <a:avLst/>
          </a:prstGeom>
        </p:spPr>
        <p:txBody>
          <a:bodyPr/>
          <a:lstStyle/>
          <a:p>
            <a:pPr/>
            <a:r>
              <a:t>Furthermore, as Danielle DeVoss and Jim Porter point out, “Economics has to do with money, but not only money. It has to do more broadly with value, exchange, and capital; with production and consumption of goods; with giving, receiving, and sharing” (194), or, in the definition I extend from Marx,</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29" name="Shape 129"/>
          <p:cNvSpPr/>
          <p:nvPr>
            <p:ph type="sldImg"/>
          </p:nvPr>
        </p:nvSpPr>
        <p:spPr>
          <a:prstGeom prst="rect">
            <a:avLst/>
          </a:prstGeom>
        </p:spPr>
        <p:txBody>
          <a:bodyPr/>
          <a:lstStyle/>
          <a:p>
            <a:pPr/>
          </a:p>
        </p:txBody>
      </p:sp>
      <p:sp>
        <p:nvSpPr>
          <p:cNvPr id="130" name="Shape 130"/>
          <p:cNvSpPr/>
          <p:nvPr>
            <p:ph type="body" sz="quarter" idx="1"/>
          </p:nvPr>
        </p:nvSpPr>
        <p:spPr>
          <a:prstGeom prst="rect">
            <a:avLst/>
          </a:prstGeom>
        </p:spPr>
        <p:txBody>
          <a:bodyPr/>
          <a:lstStyle/>
          <a:p>
            <a:pPr/>
            <a:r>
              <a:t>However, my presentation proposal did not focus on social media, so I’m not sure how I’m in this panel: algorithmically selected? I feel an obligation though to suggest applicability, given that in the past few days many of us received a flurry of General Data Protection Regulation enforcement notifications. So: I recently asked undergraduates to create a data visualization that embedded themselves in relation to a dataset, and some of them downloaded their JSON-formatted Facebook data and I worked with them to use Python and Tableau to manipulate and visualize those datasets. The arguments I make here can apply to those datasets, to Blackboard datasets if you turn on all the surveillance settings, and to others. The challenge, as End-User License Agreements or EULAs make clear, comes with arguments over who owns that data.</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49" name="Shape 249"/>
          <p:cNvSpPr/>
          <p:nvPr>
            <p:ph type="sldImg"/>
          </p:nvPr>
        </p:nvSpPr>
        <p:spPr>
          <a:prstGeom prst="rect">
            <a:avLst/>
          </a:prstGeom>
        </p:spPr>
        <p:txBody>
          <a:bodyPr/>
          <a:lstStyle/>
          <a:p>
            <a:pPr/>
          </a:p>
        </p:txBody>
      </p:sp>
      <p:sp>
        <p:nvSpPr>
          <p:cNvPr id="250" name="Shape 250"/>
          <p:cNvSpPr/>
          <p:nvPr>
            <p:ph type="body" sz="quarter" idx="1"/>
          </p:nvPr>
        </p:nvSpPr>
        <p:spPr>
          <a:prstGeom prst="rect">
            <a:avLst/>
          </a:prstGeom>
        </p:spPr>
        <p:txBody>
          <a:bodyPr/>
          <a:lstStyle/>
          <a:p>
            <a:pPr/>
            <a:r>
              <a:t> the production, distribution, use, and re-production via labor and capital of artifacts, processes, and systems of value. The value of written work can be appropriated by the writer, and the value of learning work by the learner. This appropriation can happen at any stage: at the stage of production, distribution, use, or re-production.</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53" name="Shape 253"/>
          <p:cNvSpPr/>
          <p:nvPr>
            <p:ph type="sldImg"/>
          </p:nvPr>
        </p:nvSpPr>
        <p:spPr>
          <a:prstGeom prst="rect">
            <a:avLst/>
          </a:prstGeom>
        </p:spPr>
        <p:txBody>
          <a:bodyPr/>
          <a:lstStyle/>
          <a:p>
            <a:pPr/>
          </a:p>
        </p:txBody>
      </p:sp>
      <p:sp>
        <p:nvSpPr>
          <p:cNvPr id="254" name="Shape 254"/>
          <p:cNvSpPr/>
          <p:nvPr>
            <p:ph type="body" sz="quarter" idx="1"/>
          </p:nvPr>
        </p:nvSpPr>
        <p:spPr>
          <a:prstGeom prst="rect">
            <a:avLst/>
          </a:prstGeom>
        </p:spPr>
        <p:txBody>
          <a:bodyPr/>
          <a:lstStyle/>
          <a:p>
            <a:pPr/>
            <a:r>
              <a:t>Imagine in such a post-capitalist context what Bill Hart-Davidson observes: one “by-product of the phenomenon of all facets of the writing process—from composing to reading —taking place in digital environments is that writing researchers now have access to very rich, time-indexed sequences of events” (168). Time-use datasets harvested by digital technologies—paradata—allow us to more fully account for the value of writing. </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57" name="Shape 257"/>
          <p:cNvSpPr/>
          <p:nvPr>
            <p:ph type="sldImg"/>
          </p:nvPr>
        </p:nvSpPr>
        <p:spPr>
          <a:prstGeom prst="rect">
            <a:avLst/>
          </a:prstGeom>
        </p:spPr>
        <p:txBody>
          <a:bodyPr/>
          <a:lstStyle/>
          <a:p>
            <a:pPr/>
          </a:p>
        </p:txBody>
      </p:sp>
      <p:sp>
        <p:nvSpPr>
          <p:cNvPr id="258" name="Shape 258"/>
          <p:cNvSpPr/>
          <p:nvPr>
            <p:ph type="body" sz="quarter" idx="1"/>
          </p:nvPr>
        </p:nvSpPr>
        <p:spPr>
          <a:prstGeom prst="rect">
            <a:avLst/>
          </a:prstGeom>
        </p:spPr>
        <p:txBody>
          <a:bodyPr/>
          <a:lstStyle/>
          <a:p>
            <a:pPr/>
            <a:r>
              <a:t>In fact, Hart-Davidson continues, “If we consider ‘moments of contact’ with a text to be the subjects of a time-indexed study of the writing process, for example, we could construct fascinating accounts of how [a text] came to be, how it circulated during the drafting, review, and revision stages. . ., and how it will travel to the screens… of others, perhaps becoming part of other texts” (169). Reflection on writing processes promotes knowledge transfer, and we can aid that reflection by incorporating paradata.</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61" name="Shape 261"/>
          <p:cNvSpPr/>
          <p:nvPr>
            <p:ph type="sldImg"/>
          </p:nvPr>
        </p:nvSpPr>
        <p:spPr>
          <a:prstGeom prst="rect">
            <a:avLst/>
          </a:prstGeom>
        </p:spPr>
        <p:txBody>
          <a:bodyPr/>
          <a:lstStyle/>
          <a:p>
            <a:pPr/>
          </a:p>
        </p:txBody>
      </p:sp>
      <p:sp>
        <p:nvSpPr>
          <p:cNvPr id="262" name="Shape 262"/>
          <p:cNvSpPr/>
          <p:nvPr>
            <p:ph type="body" sz="quarter" idx="1"/>
          </p:nvPr>
        </p:nvSpPr>
        <p:spPr>
          <a:prstGeom prst="rect">
            <a:avLst/>
          </a:prstGeom>
        </p:spPr>
        <p:txBody>
          <a:bodyPr/>
          <a:lstStyle/>
          <a:p>
            <a:pPr/>
            <a:r>
              <a:t>Lisa Dush has observed the beginnings of a similar tendency for writing on digital networks, which she notes “are too vast, too dispersed, and too diverse to presume to know, especially in advance of a composing task: they favor adaptation over prediction. Content creators iteratively assess audience, using analytics tools” (177), offering the potential for students to become more deeply aware of how their idiosyncratic learning processes operate and evolve. That’s what students’ rights to their own data can do.</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67" name="Shape 267"/>
          <p:cNvSpPr/>
          <p:nvPr>
            <p:ph type="sldImg"/>
          </p:nvPr>
        </p:nvSpPr>
        <p:spPr>
          <a:prstGeom prst="rect">
            <a:avLst/>
          </a:prstGeom>
        </p:spPr>
        <p:txBody>
          <a:bodyPr/>
          <a:lstStyle/>
          <a:p>
            <a:pPr/>
          </a:p>
        </p:txBody>
      </p:sp>
      <p:sp>
        <p:nvSpPr>
          <p:cNvPr id="268" name="Shape 268"/>
          <p:cNvSpPr/>
          <p:nvPr>
            <p:ph type="body" sz="quarter" idx="1"/>
          </p:nvPr>
        </p:nvSpPr>
        <p:spPr>
          <a:prstGeom prst="rect">
            <a:avLst/>
          </a:prstGeom>
        </p:spPr>
        <p:txBody>
          <a:bodyPr/>
          <a:lstStyle/>
          <a:p>
            <a:pPr/>
            <a:r>
              <a:t>This is a call for data sovereignty for students. I would welcome seeing the developers of digital writing tools incorporating the ability for students to easily download, own, and manipulate the user data and analytics generated by their labor. Some of the creators of digital composing applications already provide such paradata:</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71" name="Shape 271"/>
          <p:cNvSpPr/>
          <p:nvPr>
            <p:ph type="sldImg"/>
          </p:nvPr>
        </p:nvSpPr>
        <p:spPr>
          <a:prstGeom prst="rect">
            <a:avLst/>
          </a:prstGeom>
        </p:spPr>
        <p:txBody>
          <a:bodyPr/>
          <a:lstStyle/>
          <a:p>
            <a:pPr/>
          </a:p>
        </p:txBody>
      </p:sp>
      <p:sp>
        <p:nvSpPr>
          <p:cNvPr id="272" name="Shape 272"/>
          <p:cNvSpPr/>
          <p:nvPr>
            <p:ph type="body" sz="quarter" idx="1"/>
          </p:nvPr>
        </p:nvSpPr>
        <p:spPr>
          <a:prstGeom prst="rect">
            <a:avLst/>
          </a:prstGeom>
        </p:spPr>
        <p:txBody>
          <a:bodyPr/>
          <a:lstStyle/>
          <a:p>
            <a:pPr/>
            <a:r>
              <a:t>Eli Review offers a robust set of student feedback data downloadable by teachers as comma-separated value .CSV files, which I applaud, and would ask the creators to consider doing for students as well. If you create it and own it in fixed form, it’s yours and copyrighted, and no one can appropriate it from you. 750words.com makes granular time-indexed sequences of composing data downloadable as .CSVs as well. Teachers in Blackboard can access an alarmingly deep suite of student engagement surveillance tools, which I would urge to be cracked open for student access. </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75" name="Shape 275"/>
          <p:cNvSpPr/>
          <p:nvPr>
            <p:ph type="sldImg"/>
          </p:nvPr>
        </p:nvSpPr>
        <p:spPr>
          <a:prstGeom prst="rect">
            <a:avLst/>
          </a:prstGeom>
        </p:spPr>
        <p:txBody>
          <a:bodyPr/>
          <a:lstStyle/>
          <a:p>
            <a:pPr/>
          </a:p>
        </p:txBody>
      </p:sp>
      <p:sp>
        <p:nvSpPr>
          <p:cNvPr id="276" name="Shape 276"/>
          <p:cNvSpPr/>
          <p:nvPr>
            <p:ph type="body" sz="quarter" idx="1"/>
          </p:nvPr>
        </p:nvSpPr>
        <p:spPr>
          <a:prstGeom prst="rect">
            <a:avLst/>
          </a:prstGeom>
        </p:spPr>
        <p:txBody>
          <a:bodyPr/>
          <a:lstStyle/>
          <a:p>
            <a:pPr/>
            <a:r>
              <a:t>Beyond those forms, though, consider: what if we were to promote academics adding Creative Commons style license metadata to our documents?</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79" name="Shape 279"/>
          <p:cNvSpPr/>
          <p:nvPr>
            <p:ph type="sldImg"/>
          </p:nvPr>
        </p:nvSpPr>
        <p:spPr>
          <a:prstGeom prst="rect">
            <a:avLst/>
          </a:prstGeom>
        </p:spPr>
        <p:txBody>
          <a:bodyPr/>
          <a:lstStyle/>
          <a:p>
            <a:pPr/>
          </a:p>
        </p:txBody>
      </p:sp>
      <p:sp>
        <p:nvSpPr>
          <p:cNvPr id="280" name="Shape 280"/>
          <p:cNvSpPr/>
          <p:nvPr>
            <p:ph type="body" sz="quarter" idx="1"/>
          </p:nvPr>
        </p:nvSpPr>
        <p:spPr>
          <a:prstGeom prst="rect">
            <a:avLst/>
          </a:prstGeom>
        </p:spPr>
        <p:txBody>
          <a:bodyPr/>
          <a:lstStyle/>
          <a:p>
            <a:pPr/>
            <a:r>
              <a:t>What if we expanded that to Unix-style file permissions metadata stating which parties (users, groups, others, world) could anonymously or identifiably read, write, cite, delete, copy, modify, or duplicate? What if we acknowledged and revived the practice Collin Brooke and Derek Mueller instituted  in their version of CCCO in incorporating not only lists of Works Cited but also trackback hooks for lists of Works Citing? What if we incorporated feedback and revision and circulation histories?</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83" name="Shape 283"/>
          <p:cNvSpPr/>
          <p:nvPr>
            <p:ph type="sldImg"/>
          </p:nvPr>
        </p:nvSpPr>
        <p:spPr>
          <a:prstGeom prst="rect">
            <a:avLst/>
          </a:prstGeom>
        </p:spPr>
        <p:txBody>
          <a:bodyPr/>
          <a:lstStyle/>
          <a:p>
            <a:pPr/>
          </a:p>
        </p:txBody>
      </p:sp>
      <p:sp>
        <p:nvSpPr>
          <p:cNvPr id="284" name="Shape 284"/>
          <p:cNvSpPr/>
          <p:nvPr>
            <p:ph type="body" sz="quarter" idx="1"/>
          </p:nvPr>
        </p:nvSpPr>
        <p:spPr>
          <a:prstGeom prst="rect">
            <a:avLst/>
          </a:prstGeom>
        </p:spPr>
        <p:txBody>
          <a:bodyPr/>
          <a:lstStyle/>
          <a:p>
            <a:pPr/>
            <a:r>
              <a:t>Part of the answer there is that soon we’re talking about a highly robust set of paradata descriptors too cumbersome to easily fit into an XML document head. </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87" name="Shape 287"/>
          <p:cNvSpPr/>
          <p:nvPr>
            <p:ph type="sldImg"/>
          </p:nvPr>
        </p:nvSpPr>
        <p:spPr>
          <a:prstGeom prst="rect">
            <a:avLst/>
          </a:prstGeom>
        </p:spPr>
        <p:txBody>
          <a:bodyPr/>
          <a:lstStyle/>
          <a:p>
            <a:pPr/>
          </a:p>
        </p:txBody>
      </p:sp>
      <p:sp>
        <p:nvSpPr>
          <p:cNvPr id="288" name="Shape 288"/>
          <p:cNvSpPr/>
          <p:nvPr>
            <p:ph type="body" sz="quarter" idx="1"/>
          </p:nvPr>
        </p:nvSpPr>
        <p:spPr>
          <a:prstGeom prst="rect">
            <a:avLst/>
          </a:prstGeom>
        </p:spPr>
        <p:txBody>
          <a:bodyPr/>
          <a:lstStyle/>
          <a:p>
            <a:pPr/>
            <a:r>
              <a:t>And I’m well aware of the dangers of the algorithm: in our age of automated inequality, algorithmic surveillance, and computational falsification, there’s a danger that paradata’s “data exhaust” will become obfuscatory corporate data smog — and that’s why I want to release that paradata to those who generate it and who should, by virtue of law and human agency, own copyright to it. I’m aware that metadata is not equivalent to activity just as algorithms are not analysis and the map is not the territory.</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3" name="Shape 133"/>
          <p:cNvSpPr/>
          <p:nvPr>
            <p:ph type="sldImg"/>
          </p:nvPr>
        </p:nvSpPr>
        <p:spPr>
          <a:prstGeom prst="rect">
            <a:avLst/>
          </a:prstGeom>
        </p:spPr>
        <p:txBody>
          <a:bodyPr/>
          <a:lstStyle/>
          <a:p>
            <a:pPr/>
          </a:p>
        </p:txBody>
      </p:sp>
      <p:sp>
        <p:nvSpPr>
          <p:cNvPr id="134" name="Shape 134"/>
          <p:cNvSpPr/>
          <p:nvPr>
            <p:ph type="body" sz="quarter" idx="1"/>
          </p:nvPr>
        </p:nvSpPr>
        <p:spPr>
          <a:prstGeom prst="rect">
            <a:avLst/>
          </a:prstGeom>
        </p:spPr>
        <p:txBody>
          <a:bodyPr/>
          <a:lstStyle/>
          <a:p>
            <a:pPr/>
            <a:r>
              <a:t>The discourse of ownership rights (both students’ rights and intellectual property rights) operates among four intellectual frameworks:</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91" name="Shape 291"/>
          <p:cNvSpPr/>
          <p:nvPr>
            <p:ph type="sldImg"/>
          </p:nvPr>
        </p:nvSpPr>
        <p:spPr>
          <a:prstGeom prst="rect">
            <a:avLst/>
          </a:prstGeom>
        </p:spPr>
        <p:txBody>
          <a:bodyPr/>
          <a:lstStyle/>
          <a:p>
            <a:pPr/>
          </a:p>
        </p:txBody>
      </p:sp>
      <p:sp>
        <p:nvSpPr>
          <p:cNvPr id="292" name="Shape 292"/>
          <p:cNvSpPr/>
          <p:nvPr>
            <p:ph type="body" sz="quarter" idx="1"/>
          </p:nvPr>
        </p:nvSpPr>
        <p:spPr>
          <a:prstGeom prst="rect">
            <a:avLst/>
          </a:prstGeom>
        </p:spPr>
        <p:txBody>
          <a:bodyPr/>
          <a:lstStyle/>
          <a:p>
            <a:pPr/>
            <a:r>
              <a:t>Those considerations should not stop us from thinking about how to develop a metadata schema for circulating academic writing; to ask, what terms would we as a profession want to see added to the Dublin Core? That’s I think an achievable goal.</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95" name="Shape 295"/>
          <p:cNvSpPr/>
          <p:nvPr>
            <p:ph type="sldImg"/>
          </p:nvPr>
        </p:nvSpPr>
        <p:spPr>
          <a:prstGeom prst="rect">
            <a:avLst/>
          </a:prstGeom>
        </p:spPr>
        <p:txBody>
          <a:bodyPr/>
          <a:lstStyle/>
          <a:p>
            <a:pPr/>
          </a:p>
        </p:txBody>
      </p:sp>
      <p:sp>
        <p:nvSpPr>
          <p:cNvPr id="296" name="Shape 296"/>
          <p:cNvSpPr/>
          <p:nvPr>
            <p:ph type="body" sz="quarter" idx="1"/>
          </p:nvPr>
        </p:nvSpPr>
        <p:spPr>
          <a:prstGeom prst="rect">
            <a:avLst/>
          </a:prstGeom>
        </p:spPr>
        <p:txBody>
          <a:bodyPr/>
          <a:lstStyle/>
          <a:p>
            <a:pPr/>
            <a:r>
              <a:t>But I’ll close with a more ambitiously pie-in-the-sky-and-a-pony-too suggestion.</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99" name="Shape 299"/>
          <p:cNvSpPr/>
          <p:nvPr>
            <p:ph type="sldImg"/>
          </p:nvPr>
        </p:nvSpPr>
        <p:spPr>
          <a:prstGeom prst="rect">
            <a:avLst/>
          </a:prstGeom>
        </p:spPr>
        <p:txBody>
          <a:bodyPr/>
          <a:lstStyle/>
          <a:p>
            <a:pPr/>
          </a:p>
        </p:txBody>
      </p:sp>
      <p:sp>
        <p:nvSpPr>
          <p:cNvPr id="300" name="Shape 300"/>
          <p:cNvSpPr/>
          <p:nvPr>
            <p:ph type="body" sz="quarter" idx="1"/>
          </p:nvPr>
        </p:nvSpPr>
        <p:spPr>
          <a:prstGeom prst="rect">
            <a:avLst/>
          </a:prstGeom>
        </p:spPr>
        <p:txBody>
          <a:bodyPr/>
          <a:lstStyle/>
          <a:p>
            <a:pPr/>
            <a:r>
              <a:t>Imagine for composition what Don Tapscott characterized as a continuously growing  “vast, global distributed ledger or database running on millions of devices and open to anyone, where not just information but anything. . . can be moved and stored securely and privately,” a list of timestamped records of transactions linked and secured using cryptography, with each block containing a cryptographic hash of the previous block.</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03" name="Shape 303"/>
          <p:cNvSpPr/>
          <p:nvPr>
            <p:ph type="sldImg"/>
          </p:nvPr>
        </p:nvSpPr>
        <p:spPr>
          <a:prstGeom prst="rect">
            <a:avLst/>
          </a:prstGeom>
        </p:spPr>
        <p:txBody>
          <a:bodyPr/>
          <a:lstStyle/>
          <a:p>
            <a:pPr/>
          </a:p>
        </p:txBody>
      </p:sp>
      <p:sp>
        <p:nvSpPr>
          <p:cNvPr id="304" name="Shape 304"/>
          <p:cNvSpPr/>
          <p:nvPr>
            <p:ph type="body" sz="quarter" idx="1"/>
          </p:nvPr>
        </p:nvSpPr>
        <p:spPr>
          <a:prstGeom prst="rect">
            <a:avLst/>
          </a:prstGeom>
        </p:spPr>
        <p:txBody>
          <a:bodyPr/>
          <a:lstStyle/>
          <a:p>
            <a:pPr/>
            <a:r>
              <a:t>I’m talking, of course, about blockchain, the technology behind Bitcoin.</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07" name="Shape 307"/>
          <p:cNvSpPr/>
          <p:nvPr>
            <p:ph type="sldImg"/>
          </p:nvPr>
        </p:nvSpPr>
        <p:spPr>
          <a:prstGeom prst="rect">
            <a:avLst/>
          </a:prstGeom>
        </p:spPr>
        <p:txBody>
          <a:bodyPr/>
          <a:lstStyle/>
          <a:p>
            <a:pPr/>
          </a:p>
        </p:txBody>
      </p:sp>
      <p:sp>
        <p:nvSpPr>
          <p:cNvPr id="308" name="Shape 308"/>
          <p:cNvSpPr/>
          <p:nvPr>
            <p:ph type="body" sz="quarter" idx="1"/>
          </p:nvPr>
        </p:nvSpPr>
        <p:spPr>
          <a:prstGeom prst="rect">
            <a:avLst/>
          </a:prstGeom>
        </p:spPr>
        <p:txBody>
          <a:bodyPr/>
          <a:lstStyle/>
          <a:p>
            <a:pPr/>
            <a:r>
              <a:t>Blockchain can be used both as ledger and as transport layer for documents that incorporate forms of paradata that students and academics can use to track and improve their writing</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11" name="Shape 311"/>
          <p:cNvSpPr/>
          <p:nvPr>
            <p:ph type="sldImg"/>
          </p:nvPr>
        </p:nvSpPr>
        <p:spPr>
          <a:prstGeom prst="rect">
            <a:avLst/>
          </a:prstGeom>
        </p:spPr>
        <p:txBody>
          <a:bodyPr/>
          <a:lstStyle/>
          <a:p>
            <a:pPr/>
          </a:p>
        </p:txBody>
      </p:sp>
      <p:sp>
        <p:nvSpPr>
          <p:cNvPr id="312" name="Shape 312"/>
          <p:cNvSpPr/>
          <p:nvPr>
            <p:ph type="body" sz="quarter" idx="1"/>
          </p:nvPr>
        </p:nvSpPr>
        <p:spPr>
          <a:prstGeom prst="rect">
            <a:avLst/>
          </a:prstGeom>
        </p:spPr>
        <p:txBody>
          <a:bodyPr/>
          <a:lstStyle/>
          <a:p>
            <a:pPr/>
            <a:r>
              <a:t>and help us develop, in the words of Lisa Dush, “the never-done knowledge of how writing develops, within a person or a populace” (355).</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16" name="Shape 316"/>
          <p:cNvSpPr/>
          <p:nvPr>
            <p:ph type="sldImg"/>
          </p:nvPr>
        </p:nvSpPr>
        <p:spPr>
          <a:prstGeom prst="rect">
            <a:avLst/>
          </a:prstGeom>
        </p:spPr>
        <p:txBody>
          <a:bodyPr/>
          <a:lstStyle/>
          <a:p>
            <a:pPr/>
          </a:p>
        </p:txBody>
      </p:sp>
      <p:sp>
        <p:nvSpPr>
          <p:cNvPr id="317" name="Shape 317"/>
          <p:cNvSpPr/>
          <p:nvPr>
            <p:ph type="body" sz="quarter" idx="1"/>
          </p:nvPr>
        </p:nvSpPr>
        <p:spPr>
          <a:prstGeom prst="rect">
            <a:avLst/>
          </a:prstGeom>
        </p:spPr>
        <p:txBody>
          <a:bodyPr/>
          <a:lstStyle/>
          <a:p>
            <a:pPr/>
            <a:r>
              <a:t>Thank you.</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7" name="Shape 137"/>
          <p:cNvSpPr/>
          <p:nvPr>
            <p:ph type="sldImg"/>
          </p:nvPr>
        </p:nvSpPr>
        <p:spPr>
          <a:prstGeom prst="rect">
            <a:avLst/>
          </a:prstGeom>
        </p:spPr>
        <p:txBody>
          <a:bodyPr/>
          <a:lstStyle/>
          <a:p>
            <a:pPr/>
          </a:p>
        </p:txBody>
      </p:sp>
      <p:sp>
        <p:nvSpPr>
          <p:cNvPr id="138" name="Shape 138"/>
          <p:cNvSpPr/>
          <p:nvPr>
            <p:ph type="body" sz="quarter" idx="1"/>
          </p:nvPr>
        </p:nvSpPr>
        <p:spPr>
          <a:prstGeom prst="rect">
            <a:avLst/>
          </a:prstGeom>
        </p:spPr>
        <p:txBody>
          <a:bodyPr/>
          <a:lstStyle/>
          <a:p>
            <a:pPr/>
            <a:r>
              <a:t>utility, identity, labor, and civic. The framework of identity is a familiar framework with which to talk about intellectual property and data:</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1" name="Shape 141"/>
          <p:cNvSpPr/>
          <p:nvPr>
            <p:ph type="sldImg"/>
          </p:nvPr>
        </p:nvSpPr>
        <p:spPr>
          <a:prstGeom prst="rect">
            <a:avLst/>
          </a:prstGeom>
        </p:spPr>
        <p:txBody>
          <a:bodyPr/>
          <a:lstStyle/>
          <a:p>
            <a:pPr/>
          </a:p>
        </p:txBody>
      </p:sp>
      <p:sp>
        <p:nvSpPr>
          <p:cNvPr id="142" name="Shape 142"/>
          <p:cNvSpPr/>
          <p:nvPr>
            <p:ph type="body" sz="quarter" idx="1"/>
          </p:nvPr>
        </p:nvSpPr>
        <p:spPr>
          <a:prstGeom prst="rect">
            <a:avLst/>
          </a:prstGeom>
        </p:spPr>
        <p:txBody>
          <a:bodyPr/>
          <a:lstStyle/>
          <a:p>
            <a:pPr/>
            <a:r>
              <a:t>in the information economy, we are our data, or at least considerably constituted by the trails of data we leave in our interactions with the world.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5" name="Shape 145"/>
          <p:cNvSpPr/>
          <p:nvPr>
            <p:ph type="sldImg"/>
          </p:nvPr>
        </p:nvSpPr>
        <p:spPr>
          <a:prstGeom prst="rect">
            <a:avLst/>
          </a:prstGeom>
        </p:spPr>
        <p:txBody>
          <a:bodyPr/>
          <a:lstStyle/>
          <a:p>
            <a:pPr/>
          </a:p>
        </p:txBody>
      </p:sp>
      <p:sp>
        <p:nvSpPr>
          <p:cNvPr id="146" name="Shape 146"/>
          <p:cNvSpPr/>
          <p:nvPr>
            <p:ph type="body" sz="quarter" idx="1"/>
          </p:nvPr>
        </p:nvSpPr>
        <p:spPr>
          <a:prstGeom prst="rect">
            <a:avLst/>
          </a:prstGeom>
        </p:spPr>
        <p:txBody>
          <a:bodyPr/>
          <a:lstStyle/>
          <a:p>
            <a:pPr/>
            <a:r>
              <a:t>I’m talking here about two forms of data: first and more familiar is metadata that summarizes data in order to facilitate manipulating and tracking it.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9" name="Shape 149"/>
          <p:cNvSpPr/>
          <p:nvPr>
            <p:ph type="sldImg"/>
          </p:nvPr>
        </p:nvSpPr>
        <p:spPr>
          <a:prstGeom prst="rect">
            <a:avLst/>
          </a:prstGeom>
        </p:spPr>
        <p:txBody>
          <a:bodyPr/>
          <a:lstStyle/>
          <a:p>
            <a:pPr/>
          </a:p>
        </p:txBody>
      </p:sp>
      <p:sp>
        <p:nvSpPr>
          <p:cNvPr id="150" name="Shape 150"/>
          <p:cNvSpPr/>
          <p:nvPr>
            <p:ph type="body" sz="quarter" idx="1"/>
          </p:nvPr>
        </p:nvSpPr>
        <p:spPr>
          <a:prstGeom prst="rect">
            <a:avLst/>
          </a:prstGeom>
        </p:spPr>
        <p:txBody>
          <a:bodyPr/>
          <a:lstStyle/>
          <a:p>
            <a:pPr/>
            <a:r>
              <a:t>Here’s a typical view of one form of metadata called Dublin Core.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3" name="Shape 153"/>
          <p:cNvSpPr/>
          <p:nvPr>
            <p:ph type="sldImg"/>
          </p:nvPr>
        </p:nvSpPr>
        <p:spPr>
          <a:prstGeom prst="rect">
            <a:avLst/>
          </a:prstGeom>
        </p:spPr>
        <p:txBody>
          <a:bodyPr/>
          <a:lstStyle/>
          <a:p>
            <a:pPr/>
          </a:p>
        </p:txBody>
      </p:sp>
      <p:sp>
        <p:nvSpPr>
          <p:cNvPr id="154" name="Shape 154"/>
          <p:cNvSpPr/>
          <p:nvPr>
            <p:ph type="body" sz="quarter" idx="1"/>
          </p:nvPr>
        </p:nvSpPr>
        <p:spPr>
          <a:prstGeom prst="rect">
            <a:avLst/>
          </a:prstGeom>
        </p:spPr>
        <p:txBody>
          <a:bodyPr/>
          <a:lstStyle/>
          <a:p>
            <a:pPr/>
            <a:r>
              <a:t>Metadata can include information about how and why data was created, when and where it was created and by whom, who is entitled to use it and how, and so on. Jeffery Pomerantz defines metadata as “the means by which complexity is represented in a simpler form” (in other words, a move fostering efficiency) and argues that today metadata is infrastructural. </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762000" y="2463800"/>
            <a:ext cx="11480800" cy="2540000"/>
          </a:xfrm>
          <a:prstGeom prst="rect">
            <a:avLst/>
          </a:prstGeom>
        </p:spPr>
        <p:txBody>
          <a:bodyPr anchor="b"/>
          <a:lstStyle/>
          <a:p>
            <a:pPr/>
            <a:r>
              <a:t>Title Text</a:t>
            </a:r>
          </a:p>
        </p:txBody>
      </p:sp>
      <p:sp>
        <p:nvSpPr>
          <p:cNvPr id="12" name="Body Level One…"/>
          <p:cNvSpPr txBox="1"/>
          <p:nvPr>
            <p:ph type="body" sz="quarter" idx="1"/>
          </p:nvPr>
        </p:nvSpPr>
        <p:spPr>
          <a:xfrm>
            <a:off x="762000" y="5156200"/>
            <a:ext cx="11480800" cy="863600"/>
          </a:xfrm>
          <a:prstGeom prst="rect">
            <a:avLst/>
          </a:prstGeom>
        </p:spPr>
        <p:txBody>
          <a:bodyPr anchor="t"/>
          <a:lstStyle>
            <a:lvl1pPr marL="0" indent="0" algn="ctr">
              <a:spcBef>
                <a:spcPts val="0"/>
              </a:spcBef>
              <a:buSzTx/>
              <a:buNone/>
              <a:defRPr sz="2400">
                <a:solidFill>
                  <a:srgbClr val="FFFFFF"/>
                </a:solidFill>
              </a:defRPr>
            </a:lvl1pPr>
            <a:lvl2pPr marL="0" indent="228600" algn="ctr">
              <a:spcBef>
                <a:spcPts val="0"/>
              </a:spcBef>
              <a:buSzTx/>
              <a:buNone/>
              <a:defRPr sz="2400">
                <a:solidFill>
                  <a:srgbClr val="FFFFFF"/>
                </a:solidFill>
              </a:defRPr>
            </a:lvl2pPr>
            <a:lvl3pPr marL="0" indent="457200" algn="ctr">
              <a:spcBef>
                <a:spcPts val="0"/>
              </a:spcBef>
              <a:buSzTx/>
              <a:buNone/>
              <a:defRPr sz="2400">
                <a:solidFill>
                  <a:srgbClr val="FFFFFF"/>
                </a:solidFill>
              </a:defRPr>
            </a:lvl3pPr>
            <a:lvl4pPr marL="0" indent="685800" algn="ctr">
              <a:spcBef>
                <a:spcPts val="0"/>
              </a:spcBef>
              <a:buSzTx/>
              <a:buNone/>
              <a:defRPr sz="2400">
                <a:solidFill>
                  <a:srgbClr val="FFFFFF"/>
                </a:solidFill>
              </a:defRPr>
            </a:lvl4pPr>
            <a:lvl5pPr marL="0" indent="914400" algn="ctr">
              <a:spcBef>
                <a:spcPts val="0"/>
              </a:spcBef>
              <a:buSzTx/>
              <a:buNone/>
              <a:defRPr sz="2400">
                <a:solidFill>
                  <a:srgbClr val="FFFFFF"/>
                </a:solidFill>
              </a:defRPr>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xfrm>
            <a:off x="6311798" y="9251950"/>
            <a:ext cx="368504" cy="374600"/>
          </a:xfrm>
          <a:prstGeom prst="rect">
            <a:avLst/>
          </a:prstGeom>
        </p:spPr>
        <p:txBody>
          <a:body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Quote">
    <p:spTree>
      <p:nvGrpSpPr>
        <p:cNvPr id="1" name=""/>
        <p:cNvGrpSpPr/>
        <p:nvPr/>
      </p:nvGrpSpPr>
      <p:grpSpPr>
        <a:xfrm>
          <a:off x="0" y="0"/>
          <a:ext cx="0" cy="0"/>
          <a:chOff x="0" y="0"/>
          <a:chExt cx="0" cy="0"/>
        </a:xfrm>
      </p:grpSpPr>
      <p:sp>
        <p:nvSpPr>
          <p:cNvPr id="93" name="–Johnny Appleseed"/>
          <p:cNvSpPr/>
          <p:nvPr>
            <p:ph type="body" sz="quarter" idx="13"/>
          </p:nvPr>
        </p:nvSpPr>
        <p:spPr>
          <a:xfrm>
            <a:off x="1270000" y="6362700"/>
            <a:ext cx="10464800" cy="461059"/>
          </a:xfrm>
          <a:prstGeom prst="rect">
            <a:avLst/>
          </a:prstGeom>
        </p:spPr>
        <p:txBody>
          <a:bodyPr anchor="t">
            <a:spAutoFit/>
          </a:bodyPr>
          <a:lstStyle>
            <a:lvl1pPr marL="0" indent="0" algn="ctr">
              <a:lnSpc>
                <a:spcPct val="110000"/>
              </a:lnSpc>
              <a:spcBef>
                <a:spcPts val="0"/>
              </a:spcBef>
              <a:buSzTx/>
              <a:buNone/>
              <a:defRPr b="1" i="1" sz="2400">
                <a:solidFill>
                  <a:srgbClr val="FFFFFF"/>
                </a:solidFill>
                <a:latin typeface="+mn-lt"/>
                <a:ea typeface="+mn-ea"/>
                <a:cs typeface="+mn-cs"/>
                <a:sym typeface="Helvetica Neue"/>
              </a:defRPr>
            </a:lvl1pPr>
          </a:lstStyle>
          <a:p>
            <a:pPr/>
            <a:r>
              <a:t>–Johnny Appleseed</a:t>
            </a:r>
          </a:p>
        </p:txBody>
      </p:sp>
      <p:sp>
        <p:nvSpPr>
          <p:cNvPr id="94" name="“Type a quote here.”"/>
          <p:cNvSpPr/>
          <p:nvPr>
            <p:ph type="body" sz="quarter" idx="14"/>
          </p:nvPr>
        </p:nvSpPr>
        <p:spPr>
          <a:xfrm>
            <a:off x="1270000" y="4305300"/>
            <a:ext cx="10464800" cy="647700"/>
          </a:xfrm>
          <a:prstGeom prst="rect">
            <a:avLst/>
          </a:prstGeom>
        </p:spPr>
        <p:txBody>
          <a:bodyPr>
            <a:spAutoFit/>
          </a:bodyPr>
          <a:lstStyle>
            <a:lvl1pPr marL="0" indent="0" algn="ctr">
              <a:lnSpc>
                <a:spcPct val="110000"/>
              </a:lnSpc>
              <a:spcBef>
                <a:spcPts val="0"/>
              </a:spcBef>
              <a:buSzTx/>
              <a:buNone/>
              <a:defRPr b="1" sz="3600">
                <a:solidFill>
                  <a:srgbClr val="FFFFFF"/>
                </a:solidFill>
                <a:effectLst>
                  <a:outerShdw sx="100000" sy="100000" kx="0" ky="0" algn="b" rotWithShape="0" blurRad="50800" dist="25400" dir="5400000">
                    <a:srgbClr val="020202"/>
                  </a:outerShdw>
                </a:effectLst>
                <a:latin typeface="+mn-lt"/>
                <a:ea typeface="+mn-ea"/>
                <a:cs typeface="+mn-cs"/>
                <a:sym typeface="Helvetica Neue"/>
              </a:defRPr>
            </a:lvl1pPr>
          </a:lstStyle>
          <a:p>
            <a:pPr/>
            <a:r>
              <a:t>“Type a quote here.” </a:t>
            </a:r>
          </a:p>
        </p:txBody>
      </p:sp>
      <p:sp>
        <p:nvSpPr>
          <p:cNvPr id="95" name="Slide Number"/>
          <p:cNvSpPr txBox="1"/>
          <p:nvPr>
            <p:ph type="sldNum" sz="quarter" idx="2"/>
          </p:nvPr>
        </p:nvSpPr>
        <p:spPr>
          <a:prstGeom prst="rect">
            <a:avLst/>
          </a:prstGeom>
        </p:spPr>
        <p:txBody>
          <a:body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Photo">
    <p:spTree>
      <p:nvGrpSpPr>
        <p:cNvPr id="1" name=""/>
        <p:cNvGrpSpPr/>
        <p:nvPr/>
      </p:nvGrpSpPr>
      <p:grpSpPr>
        <a:xfrm>
          <a:off x="0" y="0"/>
          <a:ext cx="0" cy="0"/>
          <a:chOff x="0" y="0"/>
          <a:chExt cx="0" cy="0"/>
        </a:xfrm>
      </p:grpSpPr>
      <p:sp>
        <p:nvSpPr>
          <p:cNvPr id="102" name="Image"/>
          <p:cNvSpPr/>
          <p:nvPr>
            <p:ph type="pic" idx="13"/>
          </p:nvPr>
        </p:nvSpPr>
        <p:spPr>
          <a:xfrm>
            <a:off x="0" y="0"/>
            <a:ext cx="13004800" cy="9753600"/>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
    <p:spTree>
      <p:nvGrpSpPr>
        <p:cNvPr id="1" name=""/>
        <p:cNvGrpSpPr/>
        <p:nvPr/>
      </p:nvGrpSpPr>
      <p:grpSpPr>
        <a:xfrm>
          <a:off x="0" y="0"/>
          <a:ext cx="0" cy="0"/>
          <a:chOff x="0" y="0"/>
          <a:chExt cx="0" cy="0"/>
        </a:xfrm>
      </p:grpSpPr>
      <p:sp>
        <p:nvSpPr>
          <p:cNvPr id="20" name="Image"/>
          <p:cNvSpPr/>
          <p:nvPr>
            <p:ph type="pic" idx="13"/>
          </p:nvPr>
        </p:nvSpPr>
        <p:spPr>
          <a:xfrm>
            <a:off x="1104900" y="758938"/>
            <a:ext cx="10795000" cy="5943601"/>
          </a:xfrm>
          <a:prstGeom prst="rect">
            <a:avLst/>
          </a:prstGeom>
          <a:ln w="25400"/>
          <a:effectLst>
            <a:outerShdw sx="100000" sy="100000" kx="0" ky="0" algn="b" rotWithShape="0" blurRad="254000" dist="127000" dir="5400000">
              <a:srgbClr val="000000">
                <a:alpha val="70000"/>
              </a:srgbClr>
            </a:outerShdw>
          </a:effectLst>
        </p:spPr>
        <p:txBody>
          <a:bodyPr lIns="91439" tIns="45719" rIns="91439" bIns="45719" anchor="t">
            <a:noAutofit/>
          </a:bodyPr>
          <a:lstStyle/>
          <a:p>
            <a:pPr/>
          </a:p>
        </p:txBody>
      </p:sp>
      <p:sp>
        <p:nvSpPr>
          <p:cNvPr id="21" name="Title Text"/>
          <p:cNvSpPr txBox="1"/>
          <p:nvPr>
            <p:ph type="title"/>
          </p:nvPr>
        </p:nvSpPr>
        <p:spPr>
          <a:xfrm>
            <a:off x="762000" y="6883400"/>
            <a:ext cx="11480800" cy="1079500"/>
          </a:xfrm>
          <a:prstGeom prst="rect">
            <a:avLst/>
          </a:prstGeom>
        </p:spPr>
        <p:txBody>
          <a:bodyPr anchor="b"/>
          <a:lstStyle/>
          <a:p>
            <a:pPr/>
            <a:r>
              <a:t>Title Text</a:t>
            </a:r>
          </a:p>
        </p:txBody>
      </p:sp>
      <p:sp>
        <p:nvSpPr>
          <p:cNvPr id="22" name="Body Level One…"/>
          <p:cNvSpPr txBox="1"/>
          <p:nvPr>
            <p:ph type="body" sz="quarter" idx="1"/>
          </p:nvPr>
        </p:nvSpPr>
        <p:spPr>
          <a:xfrm>
            <a:off x="762000" y="8128000"/>
            <a:ext cx="11480800" cy="914400"/>
          </a:xfrm>
          <a:prstGeom prst="rect">
            <a:avLst/>
          </a:prstGeom>
        </p:spPr>
        <p:txBody>
          <a:bodyPr anchor="t"/>
          <a:lstStyle>
            <a:lvl1pPr marL="0" indent="0" algn="ctr">
              <a:spcBef>
                <a:spcPts val="0"/>
              </a:spcBef>
              <a:buSzTx/>
              <a:buNone/>
              <a:defRPr sz="2400">
                <a:solidFill>
                  <a:srgbClr val="FFFFFF"/>
                </a:solidFill>
              </a:defRPr>
            </a:lvl1pPr>
            <a:lvl2pPr marL="0" indent="228600" algn="ctr">
              <a:spcBef>
                <a:spcPts val="0"/>
              </a:spcBef>
              <a:buSzTx/>
              <a:buNone/>
              <a:defRPr sz="2400">
                <a:solidFill>
                  <a:srgbClr val="FFFFFF"/>
                </a:solidFill>
              </a:defRPr>
            </a:lvl2pPr>
            <a:lvl3pPr marL="0" indent="457200" algn="ctr">
              <a:spcBef>
                <a:spcPts val="0"/>
              </a:spcBef>
              <a:buSzTx/>
              <a:buNone/>
              <a:defRPr sz="2400">
                <a:solidFill>
                  <a:srgbClr val="FFFFFF"/>
                </a:solidFill>
              </a:defRPr>
            </a:lvl3pPr>
            <a:lvl4pPr marL="0" indent="685800" algn="ctr">
              <a:spcBef>
                <a:spcPts val="0"/>
              </a:spcBef>
              <a:buSzTx/>
              <a:buNone/>
              <a:defRPr sz="2400">
                <a:solidFill>
                  <a:srgbClr val="FFFFFF"/>
                </a:solidFill>
              </a:defRPr>
            </a:lvl4pPr>
            <a:lvl5pPr marL="0" indent="914400" algn="ctr">
              <a:spcBef>
                <a:spcPts val="0"/>
              </a:spcBef>
              <a:buSzTx/>
              <a:buNone/>
              <a:defRPr sz="2400">
                <a:solidFill>
                  <a:srgbClr val="FFFFFF"/>
                </a:solidFill>
              </a:defRPr>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xfrm>
            <a:off x="6311798" y="9245600"/>
            <a:ext cx="368504" cy="374600"/>
          </a:xfrm>
          <a:prstGeom prst="rect">
            <a:avLst/>
          </a:prstGeom>
        </p:spPr>
        <p:txBody>
          <a:body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762000" y="3517900"/>
            <a:ext cx="11480800" cy="2717800"/>
          </a:xfrm>
          <a:prstGeom prst="rect">
            <a:avLst/>
          </a:prstGeom>
        </p:spPr>
        <p:txBody>
          <a:bodyPr/>
          <a:lstStyle/>
          <a:p>
            <a:pPr/>
            <a:r>
              <a:t>Title Text</a:t>
            </a:r>
          </a:p>
        </p:txBody>
      </p:sp>
      <p:sp>
        <p:nvSpPr>
          <p:cNvPr id="31" name="Slide Number"/>
          <p:cNvSpPr txBox="1"/>
          <p:nvPr>
            <p:ph type="sldNum" sz="quarter" idx="2"/>
          </p:nvPr>
        </p:nvSpPr>
        <p:spPr>
          <a:xfrm>
            <a:off x="6311798" y="9251950"/>
            <a:ext cx="368504" cy="374600"/>
          </a:xfrm>
          <a:prstGeom prst="rect">
            <a:avLst/>
          </a:prstGeom>
        </p:spPr>
        <p:txBody>
          <a:body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Photo - Vertical">
    <p:spTree>
      <p:nvGrpSpPr>
        <p:cNvPr id="1" name=""/>
        <p:cNvGrpSpPr/>
        <p:nvPr/>
      </p:nvGrpSpPr>
      <p:grpSpPr>
        <a:xfrm>
          <a:off x="0" y="0"/>
          <a:ext cx="0" cy="0"/>
          <a:chOff x="0" y="0"/>
          <a:chExt cx="0" cy="0"/>
        </a:xfrm>
      </p:grpSpPr>
      <p:sp>
        <p:nvSpPr>
          <p:cNvPr id="38" name="Image"/>
          <p:cNvSpPr/>
          <p:nvPr>
            <p:ph type="pic" sz="half" idx="13"/>
          </p:nvPr>
        </p:nvSpPr>
        <p:spPr>
          <a:xfrm>
            <a:off x="6654800" y="419100"/>
            <a:ext cx="5588000" cy="8648700"/>
          </a:xfrm>
          <a:prstGeom prst="rect">
            <a:avLst/>
          </a:prstGeom>
          <a:ln w="25400"/>
          <a:effectLst>
            <a:outerShdw sx="100000" sy="100000" kx="0" ky="0" algn="b" rotWithShape="0" blurRad="254000" dist="127000" dir="5400000">
              <a:srgbClr val="000000">
                <a:alpha val="70000"/>
              </a:srgbClr>
            </a:outerShdw>
          </a:effectLst>
        </p:spPr>
        <p:txBody>
          <a:bodyPr lIns="91439" tIns="45719" rIns="91439" bIns="45719" anchor="t">
            <a:noAutofit/>
          </a:bodyPr>
          <a:lstStyle/>
          <a:p>
            <a:pPr/>
          </a:p>
        </p:txBody>
      </p:sp>
      <p:sp>
        <p:nvSpPr>
          <p:cNvPr id="39" name="Title Text"/>
          <p:cNvSpPr txBox="1"/>
          <p:nvPr>
            <p:ph type="title"/>
          </p:nvPr>
        </p:nvSpPr>
        <p:spPr>
          <a:xfrm>
            <a:off x="762000" y="419100"/>
            <a:ext cx="5384800" cy="4597400"/>
          </a:xfrm>
          <a:prstGeom prst="rect">
            <a:avLst/>
          </a:prstGeom>
        </p:spPr>
        <p:txBody>
          <a:bodyPr anchor="b"/>
          <a:lstStyle>
            <a:lvl1pPr>
              <a:defRPr sz="5200"/>
            </a:lvl1pPr>
          </a:lstStyle>
          <a:p>
            <a:pPr/>
            <a:r>
              <a:t>Title Text</a:t>
            </a:r>
          </a:p>
        </p:txBody>
      </p:sp>
      <p:sp>
        <p:nvSpPr>
          <p:cNvPr id="40" name="Body Level One…"/>
          <p:cNvSpPr txBox="1"/>
          <p:nvPr>
            <p:ph type="body" sz="quarter" idx="1"/>
          </p:nvPr>
        </p:nvSpPr>
        <p:spPr>
          <a:xfrm>
            <a:off x="762000" y="5245100"/>
            <a:ext cx="5384800" cy="3810000"/>
          </a:xfrm>
          <a:prstGeom prst="rect">
            <a:avLst/>
          </a:prstGeom>
        </p:spPr>
        <p:txBody>
          <a:bodyPr anchor="t"/>
          <a:lstStyle>
            <a:lvl1pPr marL="0" indent="0" algn="ctr">
              <a:spcBef>
                <a:spcPts val="0"/>
              </a:spcBef>
              <a:buSzTx/>
              <a:buNone/>
              <a:defRPr sz="2400">
                <a:solidFill>
                  <a:srgbClr val="FFFFFF"/>
                </a:solidFill>
              </a:defRPr>
            </a:lvl1pPr>
            <a:lvl2pPr marL="0" indent="228600" algn="ctr">
              <a:spcBef>
                <a:spcPts val="0"/>
              </a:spcBef>
              <a:buSzTx/>
              <a:buNone/>
              <a:defRPr sz="2400">
                <a:solidFill>
                  <a:srgbClr val="FFFFFF"/>
                </a:solidFill>
              </a:defRPr>
            </a:lvl2pPr>
            <a:lvl3pPr marL="0" indent="457200" algn="ctr">
              <a:spcBef>
                <a:spcPts val="0"/>
              </a:spcBef>
              <a:buSzTx/>
              <a:buNone/>
              <a:defRPr sz="2400">
                <a:solidFill>
                  <a:srgbClr val="FFFFFF"/>
                </a:solidFill>
              </a:defRPr>
            </a:lvl3pPr>
            <a:lvl4pPr marL="0" indent="685800" algn="ctr">
              <a:spcBef>
                <a:spcPts val="0"/>
              </a:spcBef>
              <a:buSzTx/>
              <a:buNone/>
              <a:defRPr sz="2400">
                <a:solidFill>
                  <a:srgbClr val="FFFFFF"/>
                </a:solidFill>
              </a:defRPr>
            </a:lvl4pPr>
            <a:lvl5pPr marL="0" indent="914400" algn="ctr">
              <a:spcBef>
                <a:spcPts val="0"/>
              </a:spcBef>
              <a:buSzTx/>
              <a:buNone/>
              <a:defRPr sz="2400">
                <a:solidFill>
                  <a:srgbClr val="FFFFFF"/>
                </a:solidFill>
              </a:defRPr>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xfrm>
            <a:off x="6311798" y="9251950"/>
            <a:ext cx="368504" cy="374600"/>
          </a:xfrm>
          <a:prstGeom prst="rect">
            <a:avLst/>
          </a:prstGeom>
        </p:spPr>
        <p:txBody>
          <a:body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sz="half" idx="13"/>
          </p:nvPr>
        </p:nvSpPr>
        <p:spPr>
          <a:xfrm>
            <a:off x="6654800" y="2374900"/>
            <a:ext cx="5588000" cy="6807200"/>
          </a:xfrm>
          <a:prstGeom prst="rect">
            <a:avLst/>
          </a:prstGeom>
          <a:ln w="25400"/>
          <a:effectLst>
            <a:outerShdw sx="100000" sy="100000" kx="0" ky="0" algn="b" rotWithShape="0" blurRad="254000" dist="127000" dir="5400000">
              <a:srgbClr val="000000">
                <a:alpha val="70000"/>
              </a:srgbClr>
            </a:outerShdw>
          </a:effectLst>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762000" y="2374900"/>
            <a:ext cx="5384800" cy="6807200"/>
          </a:xfrm>
          <a:prstGeom prst="rect">
            <a:avLst/>
          </a:prstGeom>
        </p:spPr>
        <p:txBody>
          <a:bodyPr/>
          <a:lstStyle>
            <a:lvl1pPr marL="342900" indent="-342900">
              <a:spcBef>
                <a:spcPts val="3200"/>
              </a:spcBef>
              <a:buClr>
                <a:srgbClr val="EBEBEB"/>
              </a:buClr>
              <a:defRPr sz="2800"/>
            </a:lvl1pPr>
            <a:lvl2pPr marL="685800" indent="-342900">
              <a:spcBef>
                <a:spcPts val="3200"/>
              </a:spcBef>
              <a:buClr>
                <a:srgbClr val="EBEBEB"/>
              </a:buClr>
              <a:defRPr sz="2800"/>
            </a:lvl2pPr>
            <a:lvl3pPr marL="1028700" indent="-342900">
              <a:spcBef>
                <a:spcPts val="3200"/>
              </a:spcBef>
              <a:buClr>
                <a:srgbClr val="EBEBEB"/>
              </a:buClr>
              <a:defRPr sz="2800"/>
            </a:lvl3pPr>
            <a:lvl4pPr marL="1371600" indent="-342900">
              <a:spcBef>
                <a:spcPts val="3200"/>
              </a:spcBef>
              <a:buClr>
                <a:srgbClr val="EBEBEB"/>
              </a:buClr>
              <a:defRPr sz="2800"/>
            </a:lvl4pPr>
            <a:lvl5pPr marL="1714500" indent="-342900">
              <a:spcBef>
                <a:spcPts val="3200"/>
              </a:spcBef>
              <a:buClr>
                <a:srgbClr val="EBEBEB"/>
              </a:buClr>
              <a:defRPr sz="28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762000" y="965200"/>
            <a:ext cx="11480800" cy="78232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Photo - 3 Up">
    <p:spTree>
      <p:nvGrpSpPr>
        <p:cNvPr id="1" name=""/>
        <p:cNvGrpSpPr/>
        <p:nvPr/>
      </p:nvGrpSpPr>
      <p:grpSpPr>
        <a:xfrm>
          <a:off x="0" y="0"/>
          <a:ext cx="0" cy="0"/>
          <a:chOff x="0" y="0"/>
          <a:chExt cx="0" cy="0"/>
        </a:xfrm>
      </p:grpSpPr>
      <p:sp>
        <p:nvSpPr>
          <p:cNvPr id="83" name="Image"/>
          <p:cNvSpPr/>
          <p:nvPr>
            <p:ph type="pic" sz="quarter" idx="13"/>
          </p:nvPr>
        </p:nvSpPr>
        <p:spPr>
          <a:xfrm>
            <a:off x="6680200" y="5626100"/>
            <a:ext cx="5588000" cy="3441700"/>
          </a:xfrm>
          <a:prstGeom prst="rect">
            <a:avLst/>
          </a:prstGeom>
          <a:ln w="25400"/>
          <a:effectLst>
            <a:outerShdw sx="100000" sy="100000" kx="0" ky="0" algn="b" rotWithShape="0" blurRad="254000" dist="127000" dir="5400000">
              <a:srgbClr val="000000">
                <a:alpha val="70000"/>
              </a:srgbClr>
            </a:outerShdw>
          </a:effectLst>
        </p:spPr>
        <p:txBody>
          <a:bodyPr lIns="91439" tIns="45719" rIns="91439" bIns="45719" anchor="t">
            <a:noAutofit/>
          </a:bodyPr>
          <a:lstStyle/>
          <a:p>
            <a:pPr/>
          </a:p>
        </p:txBody>
      </p:sp>
      <p:sp>
        <p:nvSpPr>
          <p:cNvPr id="84" name="Image"/>
          <p:cNvSpPr/>
          <p:nvPr>
            <p:ph type="pic" sz="half" idx="14"/>
          </p:nvPr>
        </p:nvSpPr>
        <p:spPr>
          <a:xfrm>
            <a:off x="6680200" y="419100"/>
            <a:ext cx="5588000" cy="4914900"/>
          </a:xfrm>
          <a:prstGeom prst="rect">
            <a:avLst/>
          </a:prstGeom>
          <a:ln w="25400"/>
          <a:effectLst>
            <a:outerShdw sx="100000" sy="100000" kx="0" ky="0" algn="b" rotWithShape="0" blurRad="254000" dist="127000" dir="5400000">
              <a:srgbClr val="000000">
                <a:alpha val="70000"/>
              </a:srgbClr>
            </a:outerShdw>
          </a:effectLst>
        </p:spPr>
        <p:txBody>
          <a:bodyPr lIns="91439" tIns="45719" rIns="91439" bIns="45719" anchor="t">
            <a:noAutofit/>
          </a:bodyPr>
          <a:lstStyle/>
          <a:p>
            <a:pPr/>
          </a:p>
        </p:txBody>
      </p:sp>
      <p:sp>
        <p:nvSpPr>
          <p:cNvPr id="85" name="Image"/>
          <p:cNvSpPr/>
          <p:nvPr>
            <p:ph type="pic" sz="half" idx="15"/>
          </p:nvPr>
        </p:nvSpPr>
        <p:spPr>
          <a:xfrm>
            <a:off x="762000" y="419100"/>
            <a:ext cx="5588000" cy="8648700"/>
          </a:xfrm>
          <a:prstGeom prst="rect">
            <a:avLst/>
          </a:prstGeom>
          <a:ln w="25400"/>
          <a:effectLst>
            <a:outerShdw sx="100000" sy="100000" kx="0" ky="0" algn="b" rotWithShape="0" blurRad="254000" dist="127000" dir="5400000">
              <a:srgbClr val="000000">
                <a:alpha val="70000"/>
              </a:srgbClr>
            </a:outerShdw>
          </a:effectLst>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 name="Title Text"/>
          <p:cNvSpPr txBox="1"/>
          <p:nvPr>
            <p:ph type="title"/>
          </p:nvPr>
        </p:nvSpPr>
        <p:spPr>
          <a:xfrm>
            <a:off x="762000" y="203200"/>
            <a:ext cx="11480800" cy="21463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762000" y="2413000"/>
            <a:ext cx="11480800" cy="63627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311798" y="9258300"/>
            <a:ext cx="368504" cy="374600"/>
          </a:xfrm>
          <a:prstGeom prst="rect">
            <a:avLst/>
          </a:prstGeom>
          <a:ln w="12700">
            <a:miter lim="400000"/>
          </a:ln>
        </p:spPr>
        <p:txBody>
          <a:bodyPr wrap="none" lIns="50800" tIns="50800" rIns="50800" bIns="50800">
            <a:spAutoFit/>
          </a:bodyPr>
          <a:lstStyle>
            <a:lvl1pPr>
              <a:defRPr sz="1800">
                <a:latin typeface="+mn-lt"/>
                <a:ea typeface="+mn-ea"/>
                <a:cs typeface="+mn-cs"/>
                <a:sym typeface="Helvetica Neue"/>
              </a:defRPr>
            </a:lvl1pPr>
          </a:lstStyle>
          <a:p>
            <a:pPr>
              <a:defRPr>
                <a:effectLst/>
              </a:defRPr>
            </a:pPr>
            <a:fld id="{86CB4B4D-7CA3-9044-876B-883B54F8677D}" type="slidenum"/>
          </a:p>
        </p:txBody>
      </p:sp>
    </p:spTree>
  </p:cSld>
  <p:clrMap bg1="dk1" tx1="lt1" bg2="dk2" tx2="lt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1" baseline="0" cap="none" i="0" spc="0" strike="noStrike" sz="6400" u="none">
          <a:ln>
            <a:noFill/>
          </a:ln>
          <a:solidFill>
            <a:srgbClr val="FFFFFF"/>
          </a:solidFill>
          <a:effectLst>
            <a:outerShdw sx="100000" sy="100000" kx="0" ky="0" algn="b" rotWithShape="0" blurRad="50800" dist="25400" dir="5400000">
              <a:srgbClr val="000000"/>
            </a:outerShdw>
          </a:effectLst>
          <a:uFillTx/>
          <a:latin typeface="+mn-lt"/>
          <a:ea typeface="+mn-ea"/>
          <a:cs typeface="+mn-cs"/>
          <a:sym typeface="Helvetica Neue"/>
        </a:defRPr>
      </a:lvl1pPr>
      <a:lvl2pPr marL="0" marR="0" indent="228600" algn="ctr" defTabSz="584200" rtl="0" latinLnBrk="0">
        <a:lnSpc>
          <a:spcPct val="100000"/>
        </a:lnSpc>
        <a:spcBef>
          <a:spcPts val="0"/>
        </a:spcBef>
        <a:spcAft>
          <a:spcPts val="0"/>
        </a:spcAft>
        <a:buClrTx/>
        <a:buSzTx/>
        <a:buFontTx/>
        <a:buNone/>
        <a:tabLst/>
        <a:defRPr b="1" baseline="0" cap="none" i="0" spc="0" strike="noStrike" sz="6400" u="none">
          <a:ln>
            <a:noFill/>
          </a:ln>
          <a:solidFill>
            <a:srgbClr val="FFFFFF"/>
          </a:solidFill>
          <a:effectLst>
            <a:outerShdw sx="100000" sy="100000" kx="0" ky="0" algn="b" rotWithShape="0" blurRad="50800" dist="25400" dir="5400000">
              <a:srgbClr val="000000"/>
            </a:outerShdw>
          </a:effectLst>
          <a:uFillTx/>
          <a:latin typeface="+mn-lt"/>
          <a:ea typeface="+mn-ea"/>
          <a:cs typeface="+mn-cs"/>
          <a:sym typeface="Helvetica Neue"/>
        </a:defRPr>
      </a:lvl2pPr>
      <a:lvl3pPr marL="0" marR="0" indent="457200" algn="ctr" defTabSz="584200" rtl="0" latinLnBrk="0">
        <a:lnSpc>
          <a:spcPct val="100000"/>
        </a:lnSpc>
        <a:spcBef>
          <a:spcPts val="0"/>
        </a:spcBef>
        <a:spcAft>
          <a:spcPts val="0"/>
        </a:spcAft>
        <a:buClrTx/>
        <a:buSzTx/>
        <a:buFontTx/>
        <a:buNone/>
        <a:tabLst/>
        <a:defRPr b="1" baseline="0" cap="none" i="0" spc="0" strike="noStrike" sz="6400" u="none">
          <a:ln>
            <a:noFill/>
          </a:ln>
          <a:solidFill>
            <a:srgbClr val="FFFFFF"/>
          </a:solidFill>
          <a:effectLst>
            <a:outerShdw sx="100000" sy="100000" kx="0" ky="0" algn="b" rotWithShape="0" blurRad="50800" dist="25400" dir="5400000">
              <a:srgbClr val="000000"/>
            </a:outerShdw>
          </a:effectLst>
          <a:uFillTx/>
          <a:latin typeface="+mn-lt"/>
          <a:ea typeface="+mn-ea"/>
          <a:cs typeface="+mn-cs"/>
          <a:sym typeface="Helvetica Neue"/>
        </a:defRPr>
      </a:lvl3pPr>
      <a:lvl4pPr marL="0" marR="0" indent="685800" algn="ctr" defTabSz="584200" rtl="0" latinLnBrk="0">
        <a:lnSpc>
          <a:spcPct val="100000"/>
        </a:lnSpc>
        <a:spcBef>
          <a:spcPts val="0"/>
        </a:spcBef>
        <a:spcAft>
          <a:spcPts val="0"/>
        </a:spcAft>
        <a:buClrTx/>
        <a:buSzTx/>
        <a:buFontTx/>
        <a:buNone/>
        <a:tabLst/>
        <a:defRPr b="1" baseline="0" cap="none" i="0" spc="0" strike="noStrike" sz="6400" u="none">
          <a:ln>
            <a:noFill/>
          </a:ln>
          <a:solidFill>
            <a:srgbClr val="FFFFFF"/>
          </a:solidFill>
          <a:effectLst>
            <a:outerShdw sx="100000" sy="100000" kx="0" ky="0" algn="b" rotWithShape="0" blurRad="50800" dist="25400" dir="5400000">
              <a:srgbClr val="000000"/>
            </a:outerShdw>
          </a:effectLst>
          <a:uFillTx/>
          <a:latin typeface="+mn-lt"/>
          <a:ea typeface="+mn-ea"/>
          <a:cs typeface="+mn-cs"/>
          <a:sym typeface="Helvetica Neue"/>
        </a:defRPr>
      </a:lvl4pPr>
      <a:lvl5pPr marL="0" marR="0" indent="914400" algn="ctr" defTabSz="584200" rtl="0" latinLnBrk="0">
        <a:lnSpc>
          <a:spcPct val="100000"/>
        </a:lnSpc>
        <a:spcBef>
          <a:spcPts val="0"/>
        </a:spcBef>
        <a:spcAft>
          <a:spcPts val="0"/>
        </a:spcAft>
        <a:buClrTx/>
        <a:buSzTx/>
        <a:buFontTx/>
        <a:buNone/>
        <a:tabLst/>
        <a:defRPr b="1" baseline="0" cap="none" i="0" spc="0" strike="noStrike" sz="6400" u="none">
          <a:ln>
            <a:noFill/>
          </a:ln>
          <a:solidFill>
            <a:srgbClr val="FFFFFF"/>
          </a:solidFill>
          <a:effectLst>
            <a:outerShdw sx="100000" sy="100000" kx="0" ky="0" algn="b" rotWithShape="0" blurRad="50800" dist="25400" dir="5400000">
              <a:srgbClr val="000000"/>
            </a:outerShdw>
          </a:effectLst>
          <a:uFillTx/>
          <a:latin typeface="+mn-lt"/>
          <a:ea typeface="+mn-ea"/>
          <a:cs typeface="+mn-cs"/>
          <a:sym typeface="Helvetica Neue"/>
        </a:defRPr>
      </a:lvl5pPr>
      <a:lvl6pPr marL="0" marR="0" indent="1143000" algn="ctr" defTabSz="584200" rtl="0" latinLnBrk="0">
        <a:lnSpc>
          <a:spcPct val="100000"/>
        </a:lnSpc>
        <a:spcBef>
          <a:spcPts val="0"/>
        </a:spcBef>
        <a:spcAft>
          <a:spcPts val="0"/>
        </a:spcAft>
        <a:buClrTx/>
        <a:buSzTx/>
        <a:buFontTx/>
        <a:buNone/>
        <a:tabLst/>
        <a:defRPr b="1" baseline="0" cap="none" i="0" spc="0" strike="noStrike" sz="6400" u="none">
          <a:ln>
            <a:noFill/>
          </a:ln>
          <a:solidFill>
            <a:srgbClr val="FFFFFF"/>
          </a:solidFill>
          <a:effectLst>
            <a:outerShdw sx="100000" sy="100000" kx="0" ky="0" algn="b" rotWithShape="0" blurRad="50800" dist="25400" dir="5400000">
              <a:srgbClr val="000000"/>
            </a:outerShdw>
          </a:effectLst>
          <a:uFillTx/>
          <a:latin typeface="+mn-lt"/>
          <a:ea typeface="+mn-ea"/>
          <a:cs typeface="+mn-cs"/>
          <a:sym typeface="Helvetica Neue"/>
        </a:defRPr>
      </a:lvl6pPr>
      <a:lvl7pPr marL="0" marR="0" indent="1371600" algn="ctr" defTabSz="584200" rtl="0" latinLnBrk="0">
        <a:lnSpc>
          <a:spcPct val="100000"/>
        </a:lnSpc>
        <a:spcBef>
          <a:spcPts val="0"/>
        </a:spcBef>
        <a:spcAft>
          <a:spcPts val="0"/>
        </a:spcAft>
        <a:buClrTx/>
        <a:buSzTx/>
        <a:buFontTx/>
        <a:buNone/>
        <a:tabLst/>
        <a:defRPr b="1" baseline="0" cap="none" i="0" spc="0" strike="noStrike" sz="6400" u="none">
          <a:ln>
            <a:noFill/>
          </a:ln>
          <a:solidFill>
            <a:srgbClr val="FFFFFF"/>
          </a:solidFill>
          <a:effectLst>
            <a:outerShdw sx="100000" sy="100000" kx="0" ky="0" algn="b" rotWithShape="0" blurRad="50800" dist="25400" dir="5400000">
              <a:srgbClr val="000000"/>
            </a:outerShdw>
          </a:effectLst>
          <a:uFillTx/>
          <a:latin typeface="+mn-lt"/>
          <a:ea typeface="+mn-ea"/>
          <a:cs typeface="+mn-cs"/>
          <a:sym typeface="Helvetica Neue"/>
        </a:defRPr>
      </a:lvl7pPr>
      <a:lvl8pPr marL="0" marR="0" indent="1600200" algn="ctr" defTabSz="584200" rtl="0" latinLnBrk="0">
        <a:lnSpc>
          <a:spcPct val="100000"/>
        </a:lnSpc>
        <a:spcBef>
          <a:spcPts val="0"/>
        </a:spcBef>
        <a:spcAft>
          <a:spcPts val="0"/>
        </a:spcAft>
        <a:buClrTx/>
        <a:buSzTx/>
        <a:buFontTx/>
        <a:buNone/>
        <a:tabLst/>
        <a:defRPr b="1" baseline="0" cap="none" i="0" spc="0" strike="noStrike" sz="6400" u="none">
          <a:ln>
            <a:noFill/>
          </a:ln>
          <a:solidFill>
            <a:srgbClr val="FFFFFF"/>
          </a:solidFill>
          <a:effectLst>
            <a:outerShdw sx="100000" sy="100000" kx="0" ky="0" algn="b" rotWithShape="0" blurRad="50800" dist="25400" dir="5400000">
              <a:srgbClr val="000000"/>
            </a:outerShdw>
          </a:effectLst>
          <a:uFillTx/>
          <a:latin typeface="+mn-lt"/>
          <a:ea typeface="+mn-ea"/>
          <a:cs typeface="+mn-cs"/>
          <a:sym typeface="Helvetica Neue"/>
        </a:defRPr>
      </a:lvl8pPr>
      <a:lvl9pPr marL="0" marR="0" indent="1828800" algn="ctr" defTabSz="584200" rtl="0" latinLnBrk="0">
        <a:lnSpc>
          <a:spcPct val="100000"/>
        </a:lnSpc>
        <a:spcBef>
          <a:spcPts val="0"/>
        </a:spcBef>
        <a:spcAft>
          <a:spcPts val="0"/>
        </a:spcAft>
        <a:buClrTx/>
        <a:buSzTx/>
        <a:buFontTx/>
        <a:buNone/>
        <a:tabLst/>
        <a:defRPr b="1" baseline="0" cap="none" i="0" spc="0" strike="noStrike" sz="6400" u="none">
          <a:ln>
            <a:noFill/>
          </a:ln>
          <a:solidFill>
            <a:srgbClr val="FFFFFF"/>
          </a:solidFill>
          <a:effectLst>
            <a:outerShdw sx="100000" sy="100000" kx="0" ky="0" algn="b" rotWithShape="0" blurRad="50800" dist="25400" dir="5400000">
              <a:srgbClr val="000000"/>
            </a:outerShdw>
          </a:effectLst>
          <a:uFillTx/>
          <a:latin typeface="+mn-lt"/>
          <a:ea typeface="+mn-ea"/>
          <a:cs typeface="+mn-cs"/>
          <a:sym typeface="Helvetica Neue"/>
        </a:defRPr>
      </a:lvl9pPr>
    </p:titleStyle>
    <p:bodyStyle>
      <a:lvl1pPr marL="406400" marR="0" indent="-406400" algn="l" defTabSz="584200" rtl="0" latinLnBrk="0">
        <a:lnSpc>
          <a:spcPct val="100000"/>
        </a:lnSpc>
        <a:spcBef>
          <a:spcPts val="4200"/>
        </a:spcBef>
        <a:spcAft>
          <a:spcPts val="0"/>
        </a:spcAft>
        <a:buClrTx/>
        <a:buSzPct val="75000"/>
        <a:buFontTx/>
        <a:buChar char="•"/>
        <a:tabLst/>
        <a:defRPr b="0" baseline="0" cap="none" i="0" spc="0" strike="noStrike" sz="3400" u="none">
          <a:ln>
            <a:noFill/>
          </a:ln>
          <a:solidFill>
            <a:srgbClr val="EBEBEB"/>
          </a:solidFill>
          <a:effectLst>
            <a:outerShdw sx="100000" sy="100000" kx="0" ky="0" algn="b" rotWithShape="0" blurRad="50800" dist="25400" dir="5400000">
              <a:srgbClr val="000000"/>
            </a:outerShdw>
          </a:effectLst>
          <a:uFillTx/>
          <a:latin typeface="Helvetica Neue Medium"/>
          <a:ea typeface="Helvetica Neue Medium"/>
          <a:cs typeface="Helvetica Neue Medium"/>
          <a:sym typeface="Helvetica Neue Medium"/>
        </a:defRPr>
      </a:lvl1pPr>
      <a:lvl2pPr marL="812800" marR="0" indent="-406400" algn="l" defTabSz="584200" rtl="0" latinLnBrk="0">
        <a:lnSpc>
          <a:spcPct val="100000"/>
        </a:lnSpc>
        <a:spcBef>
          <a:spcPts val="4200"/>
        </a:spcBef>
        <a:spcAft>
          <a:spcPts val="0"/>
        </a:spcAft>
        <a:buClrTx/>
        <a:buSzPct val="75000"/>
        <a:buFontTx/>
        <a:buChar char="•"/>
        <a:tabLst/>
        <a:defRPr b="0" baseline="0" cap="none" i="0" spc="0" strike="noStrike" sz="3400" u="none">
          <a:ln>
            <a:noFill/>
          </a:ln>
          <a:solidFill>
            <a:srgbClr val="EBEBEB"/>
          </a:solidFill>
          <a:effectLst>
            <a:outerShdw sx="100000" sy="100000" kx="0" ky="0" algn="b" rotWithShape="0" blurRad="50800" dist="25400" dir="5400000">
              <a:srgbClr val="000000"/>
            </a:outerShdw>
          </a:effectLst>
          <a:uFillTx/>
          <a:latin typeface="Helvetica Neue Medium"/>
          <a:ea typeface="Helvetica Neue Medium"/>
          <a:cs typeface="Helvetica Neue Medium"/>
          <a:sym typeface="Helvetica Neue Medium"/>
        </a:defRPr>
      </a:lvl2pPr>
      <a:lvl3pPr marL="1219200" marR="0" indent="-406400" algn="l" defTabSz="584200" rtl="0" latinLnBrk="0">
        <a:lnSpc>
          <a:spcPct val="100000"/>
        </a:lnSpc>
        <a:spcBef>
          <a:spcPts val="4200"/>
        </a:spcBef>
        <a:spcAft>
          <a:spcPts val="0"/>
        </a:spcAft>
        <a:buClrTx/>
        <a:buSzPct val="75000"/>
        <a:buFontTx/>
        <a:buChar char="•"/>
        <a:tabLst/>
        <a:defRPr b="0" baseline="0" cap="none" i="0" spc="0" strike="noStrike" sz="3400" u="none">
          <a:ln>
            <a:noFill/>
          </a:ln>
          <a:solidFill>
            <a:srgbClr val="EBEBEB"/>
          </a:solidFill>
          <a:effectLst>
            <a:outerShdw sx="100000" sy="100000" kx="0" ky="0" algn="b" rotWithShape="0" blurRad="50800" dist="25400" dir="5400000">
              <a:srgbClr val="000000"/>
            </a:outerShdw>
          </a:effectLst>
          <a:uFillTx/>
          <a:latin typeface="Helvetica Neue Medium"/>
          <a:ea typeface="Helvetica Neue Medium"/>
          <a:cs typeface="Helvetica Neue Medium"/>
          <a:sym typeface="Helvetica Neue Medium"/>
        </a:defRPr>
      </a:lvl3pPr>
      <a:lvl4pPr marL="1625600" marR="0" indent="-406400" algn="l" defTabSz="584200" rtl="0" latinLnBrk="0">
        <a:lnSpc>
          <a:spcPct val="100000"/>
        </a:lnSpc>
        <a:spcBef>
          <a:spcPts val="4200"/>
        </a:spcBef>
        <a:spcAft>
          <a:spcPts val="0"/>
        </a:spcAft>
        <a:buClrTx/>
        <a:buSzPct val="75000"/>
        <a:buFontTx/>
        <a:buChar char="•"/>
        <a:tabLst/>
        <a:defRPr b="0" baseline="0" cap="none" i="0" spc="0" strike="noStrike" sz="3400" u="none">
          <a:ln>
            <a:noFill/>
          </a:ln>
          <a:solidFill>
            <a:srgbClr val="EBEBEB"/>
          </a:solidFill>
          <a:effectLst>
            <a:outerShdw sx="100000" sy="100000" kx="0" ky="0" algn="b" rotWithShape="0" blurRad="50800" dist="25400" dir="5400000">
              <a:srgbClr val="000000"/>
            </a:outerShdw>
          </a:effectLst>
          <a:uFillTx/>
          <a:latin typeface="Helvetica Neue Medium"/>
          <a:ea typeface="Helvetica Neue Medium"/>
          <a:cs typeface="Helvetica Neue Medium"/>
          <a:sym typeface="Helvetica Neue Medium"/>
        </a:defRPr>
      </a:lvl4pPr>
      <a:lvl5pPr marL="2032000" marR="0" indent="-406400" algn="l" defTabSz="584200" rtl="0" latinLnBrk="0">
        <a:lnSpc>
          <a:spcPct val="100000"/>
        </a:lnSpc>
        <a:spcBef>
          <a:spcPts val="4200"/>
        </a:spcBef>
        <a:spcAft>
          <a:spcPts val="0"/>
        </a:spcAft>
        <a:buClrTx/>
        <a:buSzPct val="75000"/>
        <a:buFontTx/>
        <a:buChar char="•"/>
        <a:tabLst/>
        <a:defRPr b="0" baseline="0" cap="none" i="0" spc="0" strike="noStrike" sz="3400" u="none">
          <a:ln>
            <a:noFill/>
          </a:ln>
          <a:solidFill>
            <a:srgbClr val="EBEBEB"/>
          </a:solidFill>
          <a:effectLst>
            <a:outerShdw sx="100000" sy="100000" kx="0" ky="0" algn="b" rotWithShape="0" blurRad="50800" dist="25400" dir="5400000">
              <a:srgbClr val="000000"/>
            </a:outerShdw>
          </a:effectLst>
          <a:uFillTx/>
          <a:latin typeface="Helvetica Neue Medium"/>
          <a:ea typeface="Helvetica Neue Medium"/>
          <a:cs typeface="Helvetica Neue Medium"/>
          <a:sym typeface="Helvetica Neue Medium"/>
        </a:defRPr>
      </a:lvl5pPr>
      <a:lvl6pPr marL="2438400" marR="0" indent="-406400" algn="l" defTabSz="584200" rtl="0" latinLnBrk="0">
        <a:lnSpc>
          <a:spcPct val="100000"/>
        </a:lnSpc>
        <a:spcBef>
          <a:spcPts val="4200"/>
        </a:spcBef>
        <a:spcAft>
          <a:spcPts val="0"/>
        </a:spcAft>
        <a:buClrTx/>
        <a:buSzPct val="75000"/>
        <a:buFontTx/>
        <a:buChar char="•"/>
        <a:tabLst/>
        <a:defRPr b="0" baseline="0" cap="none" i="0" spc="0" strike="noStrike" sz="3400" u="none">
          <a:ln>
            <a:noFill/>
          </a:ln>
          <a:solidFill>
            <a:srgbClr val="EBEBEB"/>
          </a:solidFill>
          <a:effectLst>
            <a:outerShdw sx="100000" sy="100000" kx="0" ky="0" algn="b" rotWithShape="0" blurRad="50800" dist="25400" dir="5400000">
              <a:srgbClr val="000000"/>
            </a:outerShdw>
          </a:effectLst>
          <a:uFillTx/>
          <a:latin typeface="Helvetica Neue Medium"/>
          <a:ea typeface="Helvetica Neue Medium"/>
          <a:cs typeface="Helvetica Neue Medium"/>
          <a:sym typeface="Helvetica Neue Medium"/>
        </a:defRPr>
      </a:lvl6pPr>
      <a:lvl7pPr marL="2844800" marR="0" indent="-406400" algn="l" defTabSz="584200" rtl="0" latinLnBrk="0">
        <a:lnSpc>
          <a:spcPct val="100000"/>
        </a:lnSpc>
        <a:spcBef>
          <a:spcPts val="4200"/>
        </a:spcBef>
        <a:spcAft>
          <a:spcPts val="0"/>
        </a:spcAft>
        <a:buClrTx/>
        <a:buSzPct val="75000"/>
        <a:buFontTx/>
        <a:buChar char="•"/>
        <a:tabLst/>
        <a:defRPr b="0" baseline="0" cap="none" i="0" spc="0" strike="noStrike" sz="3400" u="none">
          <a:ln>
            <a:noFill/>
          </a:ln>
          <a:solidFill>
            <a:srgbClr val="EBEBEB"/>
          </a:solidFill>
          <a:effectLst>
            <a:outerShdw sx="100000" sy="100000" kx="0" ky="0" algn="b" rotWithShape="0" blurRad="50800" dist="25400" dir="5400000">
              <a:srgbClr val="000000"/>
            </a:outerShdw>
          </a:effectLst>
          <a:uFillTx/>
          <a:latin typeface="Helvetica Neue Medium"/>
          <a:ea typeface="Helvetica Neue Medium"/>
          <a:cs typeface="Helvetica Neue Medium"/>
          <a:sym typeface="Helvetica Neue Medium"/>
        </a:defRPr>
      </a:lvl7pPr>
      <a:lvl8pPr marL="3251200" marR="0" indent="-406400" algn="l" defTabSz="584200" rtl="0" latinLnBrk="0">
        <a:lnSpc>
          <a:spcPct val="100000"/>
        </a:lnSpc>
        <a:spcBef>
          <a:spcPts val="4200"/>
        </a:spcBef>
        <a:spcAft>
          <a:spcPts val="0"/>
        </a:spcAft>
        <a:buClrTx/>
        <a:buSzPct val="75000"/>
        <a:buFontTx/>
        <a:buChar char="•"/>
        <a:tabLst/>
        <a:defRPr b="0" baseline="0" cap="none" i="0" spc="0" strike="noStrike" sz="3400" u="none">
          <a:ln>
            <a:noFill/>
          </a:ln>
          <a:solidFill>
            <a:srgbClr val="EBEBEB"/>
          </a:solidFill>
          <a:effectLst>
            <a:outerShdw sx="100000" sy="100000" kx="0" ky="0" algn="b" rotWithShape="0" blurRad="50800" dist="25400" dir="5400000">
              <a:srgbClr val="000000"/>
            </a:outerShdw>
          </a:effectLst>
          <a:uFillTx/>
          <a:latin typeface="Helvetica Neue Medium"/>
          <a:ea typeface="Helvetica Neue Medium"/>
          <a:cs typeface="Helvetica Neue Medium"/>
          <a:sym typeface="Helvetica Neue Medium"/>
        </a:defRPr>
      </a:lvl8pPr>
      <a:lvl9pPr marL="3657600" marR="0" indent="-406400" algn="l" defTabSz="584200" rtl="0" latinLnBrk="0">
        <a:lnSpc>
          <a:spcPct val="100000"/>
        </a:lnSpc>
        <a:spcBef>
          <a:spcPts val="4200"/>
        </a:spcBef>
        <a:spcAft>
          <a:spcPts val="0"/>
        </a:spcAft>
        <a:buClrTx/>
        <a:buSzPct val="75000"/>
        <a:buFontTx/>
        <a:buChar char="•"/>
        <a:tabLst/>
        <a:defRPr b="0" baseline="0" cap="none" i="0" spc="0" strike="noStrike" sz="3400" u="none">
          <a:ln>
            <a:noFill/>
          </a:ln>
          <a:solidFill>
            <a:srgbClr val="EBEBEB"/>
          </a:solidFill>
          <a:effectLst>
            <a:outerShdw sx="100000" sy="100000" kx="0" ky="0" algn="b" rotWithShape="0" blurRad="50800" dist="25400" dir="5400000">
              <a:srgbClr val="000000"/>
            </a:outerShdw>
          </a:effectLst>
          <a:uFillTx/>
          <a:latin typeface="Helvetica Neue Medium"/>
          <a:ea typeface="Helvetica Neue Medium"/>
          <a:cs typeface="Helvetica Neue Medium"/>
          <a:sym typeface="Helvetica Neue Medium"/>
        </a:defRPr>
      </a:lvl9pPr>
    </p:bodyStyle>
    <p:otherStyle>
      <a:lvl1pPr marL="0" marR="0" indent="0" algn="ctr" defTabSz="58420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Helvetica Neue"/>
        </a:defRPr>
      </a:lvl1pPr>
      <a:lvl2pPr marL="0" marR="0" indent="228600" algn="ctr" defTabSz="58420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Helvetica Neue"/>
        </a:defRPr>
      </a:lvl2pPr>
      <a:lvl3pPr marL="0" marR="0" indent="457200" algn="ctr" defTabSz="58420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Helvetica Neue"/>
        </a:defRPr>
      </a:lvl3pPr>
      <a:lvl4pPr marL="0" marR="0" indent="685800" algn="ctr" defTabSz="58420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Helvetica Neue"/>
        </a:defRPr>
      </a:lvl4pPr>
      <a:lvl5pPr marL="0" marR="0" indent="914400" algn="ctr" defTabSz="58420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Helvetica Neue"/>
        </a:defRPr>
      </a:lvl5pPr>
      <a:lvl6pPr marL="0" marR="0" indent="1143000" algn="ctr" defTabSz="58420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Helvetica Neue"/>
        </a:defRPr>
      </a:lvl6pPr>
      <a:lvl7pPr marL="0" marR="0" indent="1371600" algn="ctr" defTabSz="58420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Helvetica Neue"/>
        </a:defRPr>
      </a:lvl7pPr>
      <a:lvl8pPr marL="0" marR="0" indent="1600200" algn="ctr" defTabSz="58420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Helvetica Neue"/>
        </a:defRPr>
      </a:lvl8pPr>
      <a:lvl9pPr marL="0" marR="0" indent="1828800" algn="ctr" defTabSz="58420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Helvetica Neue"/>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xml"/><Relationship Id="rId3" Type="http://schemas.openxmlformats.org/officeDocument/2006/relationships/image" Target="../media/image2.jpeg"/></Relationships>

</file>

<file path=ppt/slides/_rels/slide10.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5.jpeg"/></Relationships>

</file>

<file path=ppt/slides/_rels/slide1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5.jpeg"/></Relationships>

</file>

<file path=ppt/slides/_rels/slide1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jpeg"/></Relationships>

</file>

<file path=ppt/slides/_rels/slide1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5.jpeg"/></Relationships>

</file>

<file path=ppt/slides/_rels/slide1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5.jpeg"/></Relationships>

</file>

<file path=ppt/slides/_rels/slide1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 Id="rId3" Type="http://schemas.openxmlformats.org/officeDocument/2006/relationships/image" Target="../media/image5.jpeg"/></Relationships>

</file>

<file path=ppt/slides/_rels/slide1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5.jpeg"/></Relationships>

</file>

<file path=ppt/slides/_rels/slide1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image" Target="../media/image5.jpeg"/></Relationships>

</file>

<file path=ppt/slides/_rels/slide1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 Id="rId3" Type="http://schemas.openxmlformats.org/officeDocument/2006/relationships/image" Target="../media/image5.jpeg"/></Relationships>

</file>

<file path=ppt/slides/_rels/slide1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5.jpeg"/></Relationships>

</file>

<file path=ppt/slides/_rels/slide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image" Target="../media/image3.jpeg"/></Relationships>

</file>

<file path=ppt/slides/_rels/slide20.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5.jpeg"/></Relationships>

</file>

<file path=ppt/slides/_rels/slide2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5.jpeg"/></Relationships>

</file>

<file path=ppt/slides/_rels/slide2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 Id="rId3" Type="http://schemas.openxmlformats.org/officeDocument/2006/relationships/image" Target="../media/image5.jpeg"/></Relationships>

</file>

<file path=ppt/slides/_rels/slide2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5.jpeg"/></Relationships>

</file>

<file path=ppt/slides/_rels/slide2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7.jpeg"/></Relationships>

</file>

<file path=ppt/slides/_rels/slide2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5.jpeg"/></Relationships>

</file>

<file path=ppt/slides/_rels/slide2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5.jpeg"/></Relationships>

</file>

<file path=ppt/slides/_rels/slide2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5.jpeg"/></Relationships>

</file>

<file path=ppt/slides/_rels/slide2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6.xml"/><Relationship Id="rId3" Type="http://schemas.openxmlformats.org/officeDocument/2006/relationships/image" Target="../media/image5.jpeg"/></Relationships>

</file>

<file path=ppt/slides/_rels/slide2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5.jpeg"/></Relationships>

</file>

<file path=ppt/slides/_rels/slide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4.jpeg"/></Relationships>

</file>

<file path=ppt/slides/_rels/slide30.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5.jpeg"/></Relationships>

</file>

<file path=ppt/slides/_rels/slide3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5.jpeg"/></Relationships>

</file>

<file path=ppt/slides/_rels/slide3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5.jpeg"/></Relationships>

</file>

<file path=ppt/slides/_rels/slide3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5.jpeg"/></Relationships>

</file>

<file path=ppt/slides/_rels/slide3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5.jpeg"/></Relationships>

</file>

<file path=ppt/slides/_rels/slide3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5.jpeg"/></Relationships>

</file>

<file path=ppt/slides/_rels/slide3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8.jpeg"/></Relationships>

</file>

<file path=ppt/slides/_rels/slide3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5.jpeg"/></Relationships>

</file>

<file path=ppt/slides/_rels/slide3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5.xml"/><Relationship Id="rId3" Type="http://schemas.openxmlformats.org/officeDocument/2006/relationships/image" Target="../media/image5.jpeg"/></Relationships>

</file>

<file path=ppt/slides/_rels/slide3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6.xml"/><Relationship Id="rId3" Type="http://schemas.openxmlformats.org/officeDocument/2006/relationships/image" Target="../media/image5.jpeg"/></Relationships>

</file>

<file path=ppt/slides/_rels/slide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5.jpeg"/></Relationships>

</file>

<file path=ppt/slides/_rels/slide40.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 Id="rId3" Type="http://schemas.openxmlformats.org/officeDocument/2006/relationships/image" Target="../media/image5.jpeg"/></Relationships>

</file>

<file path=ppt/slides/_rels/slide4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8.xml"/><Relationship Id="rId3" Type="http://schemas.openxmlformats.org/officeDocument/2006/relationships/image" Target="../media/image5.jpeg"/></Relationships>

</file>

<file path=ppt/slides/_rels/slide4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 Id="rId3" Type="http://schemas.openxmlformats.org/officeDocument/2006/relationships/image" Target="../media/image5.jpeg"/></Relationships>

</file>

<file path=ppt/slides/_rels/slide4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 Id="rId3" Type="http://schemas.openxmlformats.org/officeDocument/2006/relationships/image" Target="../media/image5.jpeg"/></Relationships>

</file>

<file path=ppt/slides/_rels/slide4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 Id="rId3" Type="http://schemas.openxmlformats.org/officeDocument/2006/relationships/image" Target="../media/image5.jpeg"/></Relationships>

</file>

<file path=ppt/slides/_rels/slide4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 Id="rId3" Type="http://schemas.openxmlformats.org/officeDocument/2006/relationships/image" Target="../media/image5.jpeg"/></Relationships>

</file>

<file path=ppt/slides/_rels/slide4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3.xml"/><Relationship Id="rId3" Type="http://schemas.openxmlformats.org/officeDocument/2006/relationships/image" Target="../media/image5.jpeg"/></Relationships>

</file>

<file path=ppt/slides/_rels/slide4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4.xml"/><Relationship Id="rId3" Type="http://schemas.openxmlformats.org/officeDocument/2006/relationships/image" Target="../media/image5.jpeg"/></Relationships>

</file>

<file path=ppt/slides/_rels/slide4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5.xml"/><Relationship Id="rId3" Type="http://schemas.openxmlformats.org/officeDocument/2006/relationships/image" Target="../media/image5.jpeg"/></Relationships>

</file>

<file path=ppt/slides/_rels/slide4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6.xml"/><Relationship Id="rId3" Type="http://schemas.openxmlformats.org/officeDocument/2006/relationships/image" Target="../media/image2.jpeg"/><Relationship Id="rId4" Type="http://schemas.openxmlformats.org/officeDocument/2006/relationships/hyperlink" Target="http://bit.ly/cw18edwards" TargetMode="External"/></Relationships>

</file>

<file path=ppt/slides/_rels/slide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5.jpeg"/></Relationships>

</file>

<file path=ppt/slides/_rels/slide50.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hyperlink" Target="https://hbr.org/2017/01/the-truth-about-blockchain" TargetMode="External"/><Relationship Id="rId3" Type="http://schemas.openxmlformats.org/officeDocument/2006/relationships/hyperlink" Target="https://hbr.org/2016/05/the-impact-of-the-blockchain-goes-beyond-financial-services" TargetMode="External"/><Relationship Id="rId4" Type="http://schemas.openxmlformats.org/officeDocument/2006/relationships/hyperlink" Target="https://doi.org/10.1093/jiplp/jpu018" TargetMode="External"/></Relationships>

</file>

<file path=ppt/slides/_rels/slide51.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5.jpeg"/></Relationships>

</file>

<file path=ppt/slides/_rels/slide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5.jpeg"/></Relationships>

</file>

<file path=ppt/slides/_rels/slide8.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119" name="OWNING YOUR DIGITAL SHADOW:…"/>
          <p:cNvSpPr txBox="1"/>
          <p:nvPr>
            <p:ph type="title"/>
          </p:nvPr>
        </p:nvSpPr>
        <p:spPr>
          <a:xfrm>
            <a:off x="762000" y="203200"/>
            <a:ext cx="11480800" cy="6001190"/>
          </a:xfrm>
          <a:prstGeom prst="rect">
            <a:avLst/>
          </a:prstGeom>
        </p:spPr>
        <p:txBody>
          <a:bodyPr/>
          <a:lstStyle/>
          <a:p>
            <a:pPr algn="l">
              <a:defRPr b="0">
                <a:latin typeface="Helvetica Neue Light"/>
                <a:ea typeface="Helvetica Neue Light"/>
                <a:cs typeface="Helvetica Neue Light"/>
                <a:sym typeface="Helvetica Neue Light"/>
              </a:defRPr>
            </a:pPr>
            <a:r>
              <a:t>OWNING YOUR</a:t>
            </a:r>
            <a:br/>
            <a:r>
              <a:t>DIGITAL SHADOW:</a:t>
            </a:r>
          </a:p>
          <a:p>
            <a:pPr algn="l">
              <a:defRPr sz="4800"/>
            </a:pPr>
            <a:r>
              <a:t>Students’ Right to</a:t>
            </a:r>
            <a:br/>
            <a:r>
              <a:t>Their Own Data</a:t>
            </a:r>
          </a:p>
        </p:txBody>
      </p:sp>
      <p:sp>
        <p:nvSpPr>
          <p:cNvPr id="120" name="Mike Edwards • @preterite http://bit.ly/cw18edwards"/>
          <p:cNvSpPr/>
          <p:nvPr>
            <p:ph type="body" sz="quarter" idx="1"/>
          </p:nvPr>
        </p:nvSpPr>
        <p:spPr>
          <a:xfrm>
            <a:off x="5866010" y="6743700"/>
            <a:ext cx="6275190" cy="2517478"/>
          </a:xfrm>
          <a:prstGeom prst="rect">
            <a:avLst/>
          </a:prstGeom>
        </p:spPr>
        <p:txBody>
          <a:bodyPr/>
          <a:lstStyle/>
          <a:p>
            <a:pPr marL="0" indent="0" algn="r">
              <a:spcBef>
                <a:spcPts val="0"/>
              </a:spcBef>
              <a:buSzTx/>
              <a:buNone/>
              <a:defRPr b="1" sz="3600">
                <a:solidFill>
                  <a:srgbClr val="000000"/>
                </a:solidFill>
                <a:effectLst>
                  <a:outerShdw sx="100000" sy="100000" kx="0" ky="0" algn="b" rotWithShape="0" blurRad="12700" dist="12700" dir="5400000">
                    <a:srgbClr val="FFFFFF">
                      <a:alpha val="25000"/>
                    </a:srgbClr>
                  </a:outerShdw>
                </a:effectLst>
                <a:latin typeface="+mn-lt"/>
                <a:ea typeface="+mn-ea"/>
                <a:cs typeface="+mn-cs"/>
                <a:sym typeface="Helvetica Neue"/>
              </a:defRPr>
            </a:pPr>
            <a:r>
              <a:t>Mike Edwards • @preterite</a:t>
            </a:r>
            <a:br/>
            <a:r>
              <a:t>http://bit.ly/cw18edwards</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156" name="paradata"/>
          <p:cNvSpPr txBox="1"/>
          <p:nvPr>
            <p:ph type="title"/>
          </p:nvPr>
        </p:nvSpPr>
        <p:spPr>
          <a:xfrm>
            <a:off x="1175072" y="482599"/>
            <a:ext cx="10654656" cy="8788401"/>
          </a:xfrm>
          <a:prstGeom prst="rect">
            <a:avLst/>
          </a:prstGeom>
        </p:spPr>
        <p:txBody>
          <a:bodyPr/>
          <a:lstStyle>
            <a:lvl1pPr>
              <a:lnSpc>
                <a:spcPct val="120000"/>
              </a:lnSpc>
              <a:defRPr b="0" sz="4800">
                <a:latin typeface="Helvetica Neue Medium"/>
                <a:ea typeface="Helvetica Neue Medium"/>
                <a:cs typeface="Helvetica Neue Medium"/>
                <a:sym typeface="Helvetica Neue Medium"/>
              </a:defRPr>
            </a:lvl1pPr>
          </a:lstStyle>
          <a:p>
            <a:pPr/>
            <a:r>
              <a:t>paradata</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160" name="“data exhaust”"/>
          <p:cNvSpPr txBox="1"/>
          <p:nvPr>
            <p:ph type="title"/>
          </p:nvPr>
        </p:nvSpPr>
        <p:spPr>
          <a:xfrm>
            <a:off x="1175072" y="482599"/>
            <a:ext cx="10654656" cy="8788401"/>
          </a:xfrm>
          <a:prstGeom prst="rect">
            <a:avLst/>
          </a:prstGeom>
        </p:spPr>
        <p:txBody>
          <a:bodyPr/>
          <a:lstStyle>
            <a:lvl1pPr>
              <a:lnSpc>
                <a:spcPct val="120000"/>
              </a:lnSpc>
              <a:defRPr b="0" sz="4800">
                <a:latin typeface="Helvetica Neue Medium"/>
                <a:ea typeface="Helvetica Neue Medium"/>
                <a:cs typeface="Helvetica Neue Medium"/>
                <a:sym typeface="Helvetica Neue Medium"/>
              </a:defRPr>
            </a:lvl1pPr>
          </a:lstStyle>
          <a:p>
            <a:pPr/>
            <a:r>
              <a:t>“data exhaust”</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64" name="what data…"/>
          <p:cNvSpPr txBox="1"/>
          <p:nvPr>
            <p:ph type="title"/>
          </p:nvPr>
        </p:nvSpPr>
        <p:spPr>
          <a:xfrm>
            <a:off x="762000" y="203200"/>
            <a:ext cx="11480800" cy="6341865"/>
          </a:xfrm>
          <a:prstGeom prst="rect">
            <a:avLst/>
          </a:prstGeom>
        </p:spPr>
        <p:txBody>
          <a:bodyPr/>
          <a:lstStyle/>
          <a:p>
            <a:pPr marL="1120588" indent="-1120588" algn="l">
              <a:lnSpc>
                <a:spcPct val="120000"/>
              </a:lnSpc>
              <a:buSzPct val="100000"/>
              <a:buAutoNum type="arabicPeriod" startAt="1"/>
              <a:defRPr sz="6000">
                <a:solidFill>
                  <a:schemeClr val="accent2">
                    <a:hueOff val="219887"/>
                    <a:satOff val="54520"/>
                    <a:lumOff val="-27850"/>
                  </a:schemeClr>
                </a:solidFill>
              </a:defRPr>
            </a:pPr>
            <a:r>
              <a:t>what data</a:t>
            </a:r>
          </a:p>
          <a:p>
            <a:pPr marL="1120588" indent="-1120588" algn="l">
              <a:lnSpc>
                <a:spcPct val="120000"/>
              </a:lnSpc>
              <a:buSzPct val="100000"/>
              <a:defRPr sz="6000"/>
            </a:pPr>
            <a:r>
              <a:t>why data</a:t>
            </a:r>
          </a:p>
          <a:p>
            <a:pPr marL="1120588" indent="-1120588" algn="l">
              <a:lnSpc>
                <a:spcPct val="120000"/>
              </a:lnSpc>
              <a:buSzPct val="100000"/>
              <a:defRPr sz="6000">
                <a:solidFill>
                  <a:schemeClr val="accent2">
                    <a:hueOff val="219887"/>
                    <a:satOff val="54520"/>
                    <a:lumOff val="-27850"/>
                  </a:schemeClr>
                </a:solidFill>
              </a:defRPr>
            </a:pPr>
            <a:r>
              <a:t>who data</a:t>
            </a:r>
          </a:p>
          <a:p>
            <a:pPr marL="1120588" indent="-1120588" algn="l">
              <a:lnSpc>
                <a:spcPct val="120000"/>
              </a:lnSpc>
              <a:buSzPct val="100000"/>
              <a:defRPr sz="6000">
                <a:solidFill>
                  <a:schemeClr val="accent2">
                    <a:hueOff val="219887"/>
                    <a:satOff val="54520"/>
                    <a:lumOff val="-27850"/>
                  </a:schemeClr>
                </a:solidFill>
              </a:defRPr>
            </a:pPr>
            <a:r>
              <a:t>how data</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166" name="Linda Adler-Kassner: data can be misused"/>
          <p:cNvSpPr txBox="1"/>
          <p:nvPr>
            <p:ph type="title"/>
          </p:nvPr>
        </p:nvSpPr>
        <p:spPr>
          <a:xfrm>
            <a:off x="1175072" y="482599"/>
            <a:ext cx="10654656" cy="8788401"/>
          </a:xfrm>
          <a:prstGeom prst="rect">
            <a:avLst/>
          </a:prstGeom>
        </p:spPr>
        <p:txBody>
          <a:bodyPr/>
          <a:lstStyle/>
          <a:p>
            <a:pPr>
              <a:lnSpc>
                <a:spcPct val="120000"/>
              </a:lnSpc>
              <a:defRPr b="0" sz="4800">
                <a:latin typeface="Helvetica Neue Thin"/>
                <a:ea typeface="Helvetica Neue Thin"/>
                <a:cs typeface="Helvetica Neue Thin"/>
                <a:sym typeface="Helvetica Neue Thin"/>
              </a:defRPr>
            </a:pPr>
            <a:r>
              <a:t>Linda Adler-Kassner:</a:t>
            </a:r>
            <a:br/>
            <a:r>
              <a:t>data can be misused</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170" name="we use data"/>
          <p:cNvSpPr txBox="1"/>
          <p:nvPr>
            <p:ph type="title"/>
          </p:nvPr>
        </p:nvSpPr>
        <p:spPr>
          <a:xfrm>
            <a:off x="1175072" y="482599"/>
            <a:ext cx="10654656" cy="8788401"/>
          </a:xfrm>
          <a:prstGeom prst="rect">
            <a:avLst/>
          </a:prstGeom>
        </p:spPr>
        <p:txBody>
          <a:bodyPr/>
          <a:lstStyle>
            <a:lvl1pPr>
              <a:lnSpc>
                <a:spcPct val="120000"/>
              </a:lnSpc>
              <a:defRPr b="0" sz="4800">
                <a:latin typeface="Helvetica Neue Medium"/>
                <a:ea typeface="Helvetica Neue Medium"/>
                <a:cs typeface="Helvetica Neue Medium"/>
                <a:sym typeface="Helvetica Neue Medium"/>
              </a:defRPr>
            </a:lvl1pPr>
          </a:lstStyle>
          <a:p>
            <a:pPr/>
            <a:r>
              <a:t>we use data</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174" name="what could…"/>
          <p:cNvSpPr txBox="1"/>
          <p:nvPr>
            <p:ph type="title"/>
          </p:nvPr>
        </p:nvSpPr>
        <p:spPr>
          <a:xfrm>
            <a:off x="1175072" y="482599"/>
            <a:ext cx="10654656" cy="8788401"/>
          </a:xfrm>
          <a:prstGeom prst="rect">
            <a:avLst/>
          </a:prstGeom>
        </p:spPr>
        <p:txBody>
          <a:bodyPr/>
          <a:lstStyle/>
          <a:p>
            <a:pPr>
              <a:lnSpc>
                <a:spcPct val="120000"/>
              </a:lnSpc>
              <a:defRPr b="0" sz="4800">
                <a:latin typeface="Helvetica Neue Medium"/>
                <a:ea typeface="Helvetica Neue Medium"/>
                <a:cs typeface="Helvetica Neue Medium"/>
                <a:sym typeface="Helvetica Neue Medium"/>
              </a:defRPr>
            </a:pPr>
            <a:r>
              <a:t>what could</a:t>
            </a:r>
          </a:p>
          <a:p>
            <a:pPr>
              <a:lnSpc>
                <a:spcPct val="120000"/>
              </a:lnSpc>
              <a:defRPr b="0" sz="4800">
                <a:latin typeface="Helvetica Neue Medium"/>
                <a:ea typeface="Helvetica Neue Medium"/>
                <a:cs typeface="Helvetica Neue Medium"/>
                <a:sym typeface="Helvetica Neue Medium"/>
              </a:defRPr>
            </a:pPr>
            <a:r>
              <a:t>Computers and Writing scholars do</a:t>
            </a:r>
          </a:p>
          <a:p>
            <a:pPr>
              <a:lnSpc>
                <a:spcPct val="120000"/>
              </a:lnSpc>
              <a:defRPr b="0" sz="4800">
                <a:latin typeface="Helvetica Neue Medium"/>
                <a:ea typeface="Helvetica Neue Medium"/>
                <a:cs typeface="Helvetica Neue Medium"/>
                <a:sym typeface="Helvetica Neue Medium"/>
              </a:defRPr>
            </a:pPr>
            <a:r>
              <a:t>with big data?</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178" name="use rights"/>
          <p:cNvSpPr txBox="1"/>
          <p:nvPr>
            <p:ph type="title"/>
          </p:nvPr>
        </p:nvSpPr>
        <p:spPr>
          <a:xfrm>
            <a:off x="1175072" y="482599"/>
            <a:ext cx="10654656" cy="8788401"/>
          </a:xfrm>
          <a:prstGeom prst="rect">
            <a:avLst/>
          </a:prstGeom>
        </p:spPr>
        <p:txBody>
          <a:bodyPr/>
          <a:lstStyle>
            <a:lvl1pPr>
              <a:lnSpc>
                <a:spcPct val="120000"/>
              </a:lnSpc>
              <a:defRPr b="0" sz="4800">
                <a:latin typeface="Helvetica Neue Medium"/>
                <a:ea typeface="Helvetica Neue Medium"/>
                <a:cs typeface="Helvetica Neue Medium"/>
                <a:sym typeface="Helvetica Neue Medium"/>
              </a:defRPr>
            </a:lvl1pPr>
          </a:lstStyle>
          <a:p>
            <a:pPr/>
            <a:r>
              <a:t>use rights</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182" name="Bruce Schneier:…"/>
          <p:cNvSpPr txBox="1"/>
          <p:nvPr>
            <p:ph type="title"/>
          </p:nvPr>
        </p:nvSpPr>
        <p:spPr>
          <a:xfrm>
            <a:off x="583687" y="482599"/>
            <a:ext cx="11837426" cy="8788401"/>
          </a:xfrm>
          <a:prstGeom prst="rect">
            <a:avLst/>
          </a:prstGeom>
        </p:spPr>
        <p:txBody>
          <a:bodyPr/>
          <a:lstStyle/>
          <a:p>
            <a:pPr>
              <a:lnSpc>
                <a:spcPct val="120000"/>
              </a:lnSpc>
              <a:defRPr b="0" sz="4800">
                <a:latin typeface="Helvetica Neue Thin"/>
                <a:ea typeface="Helvetica Neue Thin"/>
                <a:cs typeface="Helvetica Neue Thin"/>
                <a:sym typeface="Helvetica Neue Thin"/>
              </a:defRPr>
            </a:pPr>
            <a:r>
              <a:rPr>
                <a:latin typeface="Helvetica Neue Medium"/>
                <a:ea typeface="Helvetica Neue Medium"/>
                <a:cs typeface="Helvetica Neue Medium"/>
                <a:sym typeface="Helvetica Neue Medium"/>
              </a:rPr>
              <a:t>Bruce Schneier:</a:t>
            </a:r>
            <a:r>
              <a:t> </a:t>
            </a:r>
          </a:p>
          <a:p>
            <a:pPr>
              <a:lnSpc>
                <a:spcPct val="120000"/>
              </a:lnSpc>
              <a:defRPr b="0" sz="4800">
                <a:latin typeface="Helvetica Neue Thin"/>
                <a:ea typeface="Helvetica Neue Thin"/>
                <a:cs typeface="Helvetica Neue Thin"/>
                <a:sym typeface="Helvetica Neue Thin"/>
              </a:defRPr>
            </a:pPr>
            <a:r>
              <a:t>“in the US today, information about you</a:t>
            </a:r>
          </a:p>
          <a:p>
            <a:pPr>
              <a:lnSpc>
                <a:spcPct val="120000"/>
              </a:lnSpc>
              <a:defRPr b="0" sz="4800">
                <a:latin typeface="Helvetica Neue Thin"/>
                <a:ea typeface="Helvetica Neue Thin"/>
                <a:cs typeface="Helvetica Neue Thin"/>
                <a:sym typeface="Helvetica Neue Thin"/>
              </a:defRPr>
            </a:pPr>
            <a:r>
              <a:t>is not your property;</a:t>
            </a:r>
          </a:p>
          <a:p>
            <a:pPr>
              <a:lnSpc>
                <a:spcPct val="120000"/>
              </a:lnSpc>
              <a:defRPr b="0" sz="4800">
                <a:latin typeface="Helvetica Neue Thin"/>
                <a:ea typeface="Helvetica Neue Thin"/>
                <a:cs typeface="Helvetica Neue Thin"/>
                <a:sym typeface="Helvetica Neue Thin"/>
              </a:defRPr>
            </a:pPr>
            <a:r>
              <a:t>it’s owned by the collector.”</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186" name="Jessica Reyman:…"/>
          <p:cNvSpPr txBox="1"/>
          <p:nvPr>
            <p:ph type="title"/>
          </p:nvPr>
        </p:nvSpPr>
        <p:spPr>
          <a:xfrm>
            <a:off x="1222708" y="1142718"/>
            <a:ext cx="10559384" cy="7468164"/>
          </a:xfrm>
          <a:prstGeom prst="rect">
            <a:avLst/>
          </a:prstGeom>
        </p:spPr>
        <p:txBody>
          <a:bodyPr/>
          <a:lstStyle/>
          <a:p>
            <a:pPr algn="l" defTabSz="420624">
              <a:lnSpc>
                <a:spcPct val="120000"/>
              </a:lnSpc>
              <a:defRPr b="0" sz="3456">
                <a:effectLst>
                  <a:outerShdw sx="100000" sy="100000" kx="0" ky="0" algn="b" rotWithShape="0" blurRad="36576" dist="18288" dir="5400000">
                    <a:srgbClr val="000000"/>
                  </a:outerShdw>
                </a:effectLst>
                <a:latin typeface="Helvetica Neue Medium"/>
                <a:ea typeface="Helvetica Neue Medium"/>
                <a:cs typeface="Helvetica Neue Medium"/>
                <a:sym typeface="Helvetica Neue Medium"/>
              </a:defRPr>
            </a:pPr>
            <a:r>
              <a:t>Jessica Reyman:</a:t>
            </a:r>
          </a:p>
          <a:p>
            <a:pPr algn="l" defTabSz="420624">
              <a:lnSpc>
                <a:spcPct val="120000"/>
              </a:lnSpc>
              <a:defRPr b="0" sz="3456">
                <a:effectLst>
                  <a:outerShdw sx="100000" sy="100000" kx="0" ky="0" algn="b" rotWithShape="0" blurRad="36576" dist="18288" dir="5400000">
                    <a:srgbClr val="000000"/>
                  </a:outerShdw>
                </a:effectLst>
                <a:latin typeface="Helvetica Neue Thin"/>
                <a:ea typeface="Helvetica Neue Thin"/>
                <a:cs typeface="Helvetica Neue Thin"/>
                <a:sym typeface="Helvetica Neue Thin"/>
              </a:defRPr>
            </a:pPr>
            <a:r>
              <a:t>User data is understood “as a by-product of technological algorithms and aggregation formulas.</a:t>
            </a:r>
            <a:br/>
            <a:r>
              <a:t>The means, terms, and applications of user contributions are not controlled by the authors of those contributions, but by technology companies that seek to harness them for commercial ends… The terms-of-use policies governing social and participatory Web services make problematic distinctions between content and data, between agent-directed and agent-less activity, and between authored texts and technology by-products…”</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190" name="Jessica Reyman:…"/>
          <p:cNvSpPr txBox="1"/>
          <p:nvPr>
            <p:ph type="title"/>
          </p:nvPr>
        </p:nvSpPr>
        <p:spPr>
          <a:xfrm>
            <a:off x="1224800" y="1371229"/>
            <a:ext cx="10555200" cy="7011142"/>
          </a:xfrm>
          <a:prstGeom prst="rect">
            <a:avLst/>
          </a:prstGeom>
        </p:spPr>
        <p:txBody>
          <a:bodyPr/>
          <a:lstStyle/>
          <a:p>
            <a:pPr algn="l" defTabSz="420624">
              <a:lnSpc>
                <a:spcPct val="120000"/>
              </a:lnSpc>
              <a:defRPr b="0" sz="3456">
                <a:effectLst>
                  <a:outerShdw sx="100000" sy="100000" kx="0" ky="0" algn="b" rotWithShape="0" blurRad="36576" dist="18288" dir="5400000">
                    <a:srgbClr val="000000"/>
                  </a:outerShdw>
                </a:effectLst>
                <a:latin typeface="Helvetica Neue Medium"/>
                <a:ea typeface="Helvetica Neue Medium"/>
                <a:cs typeface="Helvetica Neue Medium"/>
                <a:sym typeface="Helvetica Neue Medium"/>
              </a:defRPr>
            </a:pPr>
            <a:r>
              <a:t>Jessica Reyman:</a:t>
            </a:r>
          </a:p>
          <a:p>
            <a:pPr algn="l" defTabSz="420624">
              <a:lnSpc>
                <a:spcPct val="120000"/>
              </a:lnSpc>
              <a:defRPr b="0" sz="3456">
                <a:effectLst>
                  <a:outerShdw sx="100000" sy="100000" kx="0" ky="0" algn="b" rotWithShape="0" blurRad="36576" dist="18288" dir="5400000">
                    <a:srgbClr val="000000"/>
                  </a:outerShdw>
                </a:effectLst>
                <a:latin typeface="Helvetica Neue Thin"/>
                <a:ea typeface="Helvetica Neue Thin"/>
                <a:cs typeface="Helvetica Neue Thin"/>
                <a:sym typeface="Helvetica Neue Thin"/>
              </a:defRPr>
            </a:pPr>
            <a:r>
              <a:t>“Data is presented as technology-generated artifact, or as a neutral by-product of technology usage, to be appropriated and used for a wide variety of purposes by technology companies.</a:t>
            </a:r>
            <a:br/>
            <a:r>
              <a:t>Contrarily, user data might be considered authored texts or valuable compositions produced by human agents acting collaboratively with texts and other individuals within a technological environment. Data comes from a productive activity, a result of human interaction within a dynamic technological space.”</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124" name="what data…"/>
          <p:cNvSpPr txBox="1"/>
          <p:nvPr>
            <p:ph type="title"/>
          </p:nvPr>
        </p:nvSpPr>
        <p:spPr>
          <a:xfrm>
            <a:off x="762000" y="203200"/>
            <a:ext cx="11480800" cy="6341865"/>
          </a:xfrm>
          <a:prstGeom prst="rect">
            <a:avLst/>
          </a:prstGeom>
        </p:spPr>
        <p:txBody>
          <a:bodyPr/>
          <a:lstStyle/>
          <a:p>
            <a:pPr marL="1120588" indent="-1120588" algn="l">
              <a:lnSpc>
                <a:spcPct val="120000"/>
              </a:lnSpc>
              <a:buSzPct val="100000"/>
              <a:buAutoNum type="arabicPeriod" startAt="1"/>
              <a:defRPr sz="6000"/>
            </a:pPr>
            <a:r>
              <a:t>what data</a:t>
            </a:r>
          </a:p>
          <a:p>
            <a:pPr marL="1120588" indent="-1120588" algn="l">
              <a:lnSpc>
                <a:spcPct val="120000"/>
              </a:lnSpc>
              <a:buSzPct val="100000"/>
              <a:defRPr sz="6000"/>
            </a:pPr>
            <a:r>
              <a:t>why data</a:t>
            </a:r>
          </a:p>
          <a:p>
            <a:pPr marL="1120588" indent="-1120588" algn="l">
              <a:lnSpc>
                <a:spcPct val="120000"/>
              </a:lnSpc>
              <a:buSzPct val="100000"/>
              <a:defRPr sz="6000"/>
            </a:pPr>
            <a:r>
              <a:t>who data</a:t>
            </a:r>
          </a:p>
          <a:p>
            <a:pPr marL="1120588" indent="-1120588" algn="l">
              <a:lnSpc>
                <a:spcPct val="120000"/>
              </a:lnSpc>
              <a:buSzPct val="100000"/>
              <a:defRPr sz="6000"/>
            </a:pPr>
            <a:r>
              <a:t>how data</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194" name="End-User License Agreement…"/>
          <p:cNvSpPr txBox="1"/>
          <p:nvPr>
            <p:ph type="title"/>
          </p:nvPr>
        </p:nvSpPr>
        <p:spPr>
          <a:xfrm>
            <a:off x="1175072" y="482599"/>
            <a:ext cx="10654656" cy="8788401"/>
          </a:xfrm>
          <a:prstGeom prst="rect">
            <a:avLst/>
          </a:prstGeom>
        </p:spPr>
        <p:txBody>
          <a:bodyPr/>
          <a:lstStyle/>
          <a:p>
            <a:pPr>
              <a:lnSpc>
                <a:spcPct val="120000"/>
              </a:lnSpc>
              <a:defRPr b="0" sz="4800">
                <a:latin typeface="Helvetica Neue Medium"/>
                <a:ea typeface="Helvetica Neue Medium"/>
                <a:cs typeface="Helvetica Neue Medium"/>
                <a:sym typeface="Helvetica Neue Medium"/>
              </a:defRPr>
            </a:pPr>
            <a:r>
              <a:t>End-User License Agreement</a:t>
            </a:r>
          </a:p>
          <a:p>
            <a:pPr>
              <a:lnSpc>
                <a:spcPct val="120000"/>
              </a:lnSpc>
              <a:defRPr b="0" sz="4800">
                <a:latin typeface="Helvetica Neue Medium"/>
                <a:ea typeface="Helvetica Neue Medium"/>
                <a:cs typeface="Helvetica Neue Medium"/>
                <a:sym typeface="Helvetica Neue Medium"/>
              </a:defRPr>
            </a:pPr>
            <a:r>
              <a:t>EULA</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198" name="Bruce Schneier:…"/>
          <p:cNvSpPr txBox="1"/>
          <p:nvPr>
            <p:ph type="title"/>
          </p:nvPr>
        </p:nvSpPr>
        <p:spPr>
          <a:xfrm>
            <a:off x="583687" y="482599"/>
            <a:ext cx="11837426" cy="8788401"/>
          </a:xfrm>
          <a:prstGeom prst="rect">
            <a:avLst/>
          </a:prstGeom>
        </p:spPr>
        <p:txBody>
          <a:bodyPr/>
          <a:lstStyle/>
          <a:p>
            <a:pPr>
              <a:lnSpc>
                <a:spcPct val="120000"/>
              </a:lnSpc>
              <a:defRPr b="0" sz="4800">
                <a:latin typeface="Helvetica Neue Thin"/>
                <a:ea typeface="Helvetica Neue Thin"/>
                <a:cs typeface="Helvetica Neue Thin"/>
                <a:sym typeface="Helvetica Neue Thin"/>
              </a:defRPr>
            </a:pPr>
            <a:r>
              <a:t>Bruce Schneier: </a:t>
            </a:r>
          </a:p>
          <a:p>
            <a:pPr>
              <a:lnSpc>
                <a:spcPct val="120000"/>
              </a:lnSpc>
              <a:defRPr b="0" sz="4800">
                <a:latin typeface="Helvetica Neue Thin"/>
                <a:ea typeface="Helvetica Neue Thin"/>
                <a:cs typeface="Helvetica Neue Thin"/>
                <a:sym typeface="Helvetica Neue Thin"/>
              </a:defRPr>
            </a:pPr>
            <a:r>
              <a:t>“a person has no legitimate expectation of privacy in information he voluntarily turns over to third parties.”</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202" name="technologies…"/>
          <p:cNvSpPr txBox="1"/>
          <p:nvPr>
            <p:ph type="title"/>
          </p:nvPr>
        </p:nvSpPr>
        <p:spPr>
          <a:xfrm>
            <a:off x="1175072" y="482599"/>
            <a:ext cx="10654656" cy="8788401"/>
          </a:xfrm>
          <a:prstGeom prst="rect">
            <a:avLst/>
          </a:prstGeom>
        </p:spPr>
        <p:txBody>
          <a:bodyPr/>
          <a:lstStyle/>
          <a:p>
            <a:pPr>
              <a:lnSpc>
                <a:spcPct val="120000"/>
              </a:lnSpc>
              <a:defRPr b="0" sz="4800">
                <a:latin typeface="Helvetica Neue Medium"/>
                <a:ea typeface="Helvetica Neue Medium"/>
                <a:cs typeface="Helvetica Neue Medium"/>
                <a:sym typeface="Helvetica Neue Medium"/>
              </a:defRPr>
            </a:pPr>
            <a:r>
              <a:t>technologies</a:t>
            </a:r>
          </a:p>
          <a:p>
            <a:pPr>
              <a:lnSpc>
                <a:spcPct val="120000"/>
              </a:lnSpc>
              <a:defRPr b="0" sz="4800">
                <a:latin typeface="Helvetica Neue Medium"/>
                <a:ea typeface="Helvetica Neue Medium"/>
                <a:cs typeface="Helvetica Neue Medium"/>
                <a:sym typeface="Helvetica Neue Medium"/>
              </a:defRPr>
            </a:pPr>
            <a:r>
              <a:t>reveal economic inequality</a:t>
            </a:r>
          </a:p>
          <a:p>
            <a:pPr>
              <a:lnSpc>
                <a:spcPct val="120000"/>
              </a:lnSpc>
              <a:defRPr b="0" sz="4800">
                <a:latin typeface="Helvetica Neue Medium"/>
                <a:ea typeface="Helvetica Neue Medium"/>
                <a:cs typeface="Helvetica Neue Medium"/>
                <a:sym typeface="Helvetica Neue Medium"/>
              </a:defRPr>
            </a:pPr>
          </a:p>
          <a:p>
            <a:pPr>
              <a:lnSpc>
                <a:spcPct val="120000"/>
              </a:lnSpc>
              <a:defRPr b="0" sz="4800">
                <a:latin typeface="Helvetica Neue Medium"/>
                <a:ea typeface="Helvetica Neue Medium"/>
                <a:cs typeface="Helvetica Neue Medium"/>
                <a:sym typeface="Helvetica Neue Medium"/>
              </a:defRPr>
            </a:pPr>
            <a:r>
              <a:t>technologies</a:t>
            </a:r>
          </a:p>
          <a:p>
            <a:pPr>
              <a:lnSpc>
                <a:spcPct val="120000"/>
              </a:lnSpc>
              <a:defRPr b="0" sz="4800">
                <a:latin typeface="Helvetica Neue Medium"/>
                <a:ea typeface="Helvetica Neue Medium"/>
                <a:cs typeface="Helvetica Neue Medium"/>
                <a:sym typeface="Helvetica Neue Medium"/>
              </a:defRPr>
            </a:pPr>
            <a:r>
              <a:t>replace labor with capital</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206" name="Linda Adler-Kassner:…"/>
          <p:cNvSpPr txBox="1"/>
          <p:nvPr>
            <p:ph type="title"/>
          </p:nvPr>
        </p:nvSpPr>
        <p:spPr>
          <a:xfrm>
            <a:off x="583687" y="482599"/>
            <a:ext cx="11837426" cy="8788401"/>
          </a:xfrm>
          <a:prstGeom prst="rect">
            <a:avLst/>
          </a:prstGeom>
        </p:spPr>
        <p:txBody>
          <a:bodyPr/>
          <a:lstStyle/>
          <a:p>
            <a:pPr>
              <a:lnSpc>
                <a:spcPct val="120000"/>
              </a:lnSpc>
              <a:defRPr b="0" sz="4800">
                <a:latin typeface="Helvetica Neue Thin"/>
                <a:ea typeface="Helvetica Neue Thin"/>
                <a:cs typeface="Helvetica Neue Thin"/>
                <a:sym typeface="Helvetica Neue Thin"/>
              </a:defRPr>
            </a:pPr>
            <a:r>
              <a:t>Linda Adler-Kassner: </a:t>
            </a:r>
          </a:p>
          <a:p>
            <a:pPr>
              <a:lnSpc>
                <a:spcPct val="120000"/>
              </a:lnSpc>
              <a:defRPr b="0" sz="4800">
                <a:latin typeface="Helvetica Neue Thin"/>
                <a:ea typeface="Helvetica Neue Thin"/>
                <a:cs typeface="Helvetica Neue Thin"/>
                <a:sym typeface="Helvetica Neue Thin"/>
              </a:defRPr>
            </a:pPr>
            <a:r>
              <a:t>“When predictive analytics are done crudely—when the data are bad, when the algorithms are incorrect, or when they fail to take into account consequences—results can be enormously problematic.”</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10" name="what data…"/>
          <p:cNvSpPr txBox="1"/>
          <p:nvPr>
            <p:ph type="title"/>
          </p:nvPr>
        </p:nvSpPr>
        <p:spPr>
          <a:xfrm>
            <a:off x="762000" y="203200"/>
            <a:ext cx="11480800" cy="6341865"/>
          </a:xfrm>
          <a:prstGeom prst="rect">
            <a:avLst/>
          </a:prstGeom>
        </p:spPr>
        <p:txBody>
          <a:bodyPr/>
          <a:lstStyle/>
          <a:p>
            <a:pPr marL="1120588" indent="-1120588" algn="l">
              <a:lnSpc>
                <a:spcPct val="120000"/>
              </a:lnSpc>
              <a:buSzPct val="100000"/>
              <a:buAutoNum type="arabicPeriod" startAt="1"/>
              <a:defRPr sz="6000">
                <a:solidFill>
                  <a:schemeClr val="accent2">
                    <a:hueOff val="219887"/>
                    <a:satOff val="54520"/>
                    <a:lumOff val="-27850"/>
                  </a:schemeClr>
                </a:solidFill>
              </a:defRPr>
            </a:pPr>
            <a:r>
              <a:t>what data</a:t>
            </a:r>
          </a:p>
          <a:p>
            <a:pPr marL="1120588" indent="-1120588" algn="l">
              <a:lnSpc>
                <a:spcPct val="120000"/>
              </a:lnSpc>
              <a:buSzPct val="100000"/>
              <a:defRPr sz="6000">
                <a:solidFill>
                  <a:schemeClr val="accent2">
                    <a:hueOff val="219887"/>
                    <a:satOff val="54520"/>
                    <a:lumOff val="-27850"/>
                  </a:schemeClr>
                </a:solidFill>
              </a:defRPr>
            </a:pPr>
            <a:r>
              <a:t>why data</a:t>
            </a:r>
          </a:p>
          <a:p>
            <a:pPr marL="1120588" indent="-1120588" algn="l">
              <a:lnSpc>
                <a:spcPct val="120000"/>
              </a:lnSpc>
              <a:buSzPct val="100000"/>
              <a:defRPr sz="6000"/>
            </a:pPr>
            <a:r>
              <a:t>who data</a:t>
            </a:r>
          </a:p>
          <a:p>
            <a:pPr marL="1120588" indent="-1120588" algn="l">
              <a:lnSpc>
                <a:spcPct val="120000"/>
              </a:lnSpc>
              <a:buSzPct val="100000"/>
              <a:defRPr sz="6000">
                <a:solidFill>
                  <a:schemeClr val="accent2">
                    <a:hueOff val="219887"/>
                    <a:satOff val="54520"/>
                    <a:lumOff val="-27850"/>
                  </a:schemeClr>
                </a:solidFill>
              </a:defRPr>
            </a:pPr>
            <a:r>
              <a:t>how data</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212" name="Victor Villanueva:…"/>
          <p:cNvSpPr txBox="1"/>
          <p:nvPr>
            <p:ph type="title"/>
          </p:nvPr>
        </p:nvSpPr>
        <p:spPr>
          <a:xfrm>
            <a:off x="583687" y="482599"/>
            <a:ext cx="11837426" cy="8788401"/>
          </a:xfrm>
          <a:prstGeom prst="rect">
            <a:avLst/>
          </a:prstGeom>
        </p:spPr>
        <p:txBody>
          <a:bodyPr/>
          <a:lstStyle/>
          <a:p>
            <a:pPr>
              <a:lnSpc>
                <a:spcPct val="120000"/>
              </a:lnSpc>
              <a:defRPr b="0" sz="4800">
                <a:latin typeface="Helvetica Neue Thin"/>
                <a:ea typeface="Helvetica Neue Thin"/>
                <a:cs typeface="Helvetica Neue Thin"/>
                <a:sym typeface="Helvetica Neue Thin"/>
              </a:defRPr>
            </a:pPr>
            <a:r>
              <a:t>Victor Villanueva: </a:t>
            </a:r>
          </a:p>
          <a:p>
            <a:pPr>
              <a:lnSpc>
                <a:spcPct val="120000"/>
              </a:lnSpc>
              <a:defRPr b="0" sz="4800">
                <a:latin typeface="Helvetica Neue Thin"/>
                <a:ea typeface="Helvetica Neue Thin"/>
                <a:cs typeface="Helvetica Neue Thin"/>
                <a:sym typeface="Helvetica Neue Thin"/>
              </a:defRPr>
            </a:pPr>
            <a:r>
              <a:t>“We think of economics as a numbers game, and we humanist types tend to fear numbers.”</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216" name="Jessica Reyman:…"/>
          <p:cNvSpPr txBox="1"/>
          <p:nvPr>
            <p:ph type="title"/>
          </p:nvPr>
        </p:nvSpPr>
        <p:spPr>
          <a:xfrm>
            <a:off x="834364" y="482599"/>
            <a:ext cx="11837426" cy="8788401"/>
          </a:xfrm>
          <a:prstGeom prst="rect">
            <a:avLst/>
          </a:prstGeom>
        </p:spPr>
        <p:txBody>
          <a:bodyPr/>
          <a:lstStyle/>
          <a:p>
            <a:pPr>
              <a:lnSpc>
                <a:spcPct val="120000"/>
              </a:lnSpc>
              <a:defRPr b="0" sz="4800">
                <a:latin typeface="Helvetica Neue Thin"/>
                <a:ea typeface="Helvetica Neue Thin"/>
                <a:cs typeface="Helvetica Neue Thin"/>
                <a:sym typeface="Helvetica Neue Thin"/>
              </a:defRPr>
            </a:pPr>
            <a:r>
              <a:t>Jessica Reyman: </a:t>
            </a:r>
          </a:p>
          <a:p>
            <a:pPr>
              <a:lnSpc>
                <a:spcPct val="120000"/>
              </a:lnSpc>
              <a:defRPr b="0" sz="4800">
                <a:latin typeface="Helvetica Neue Thin"/>
                <a:ea typeface="Helvetica Neue Thin"/>
                <a:cs typeface="Helvetica Neue Thin"/>
                <a:sym typeface="Helvetica Neue Thin"/>
              </a:defRPr>
            </a:pPr>
            <a:r>
              <a:t>“If user data is posited as a neutral by-product</a:t>
            </a:r>
            <a:br/>
            <a:r>
              <a:t>of a technological system,</a:t>
            </a:r>
            <a:br/>
            <a:r>
              <a:t>it becomes impossible for users</a:t>
            </a:r>
            <a:br/>
            <a:r>
              <a:t>to claim ownership or control of it.”</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220" name="appropriation without consent"/>
          <p:cNvSpPr txBox="1"/>
          <p:nvPr>
            <p:ph type="title"/>
          </p:nvPr>
        </p:nvSpPr>
        <p:spPr>
          <a:xfrm>
            <a:off x="1175072" y="482599"/>
            <a:ext cx="10654656" cy="8788401"/>
          </a:xfrm>
          <a:prstGeom prst="rect">
            <a:avLst/>
          </a:prstGeom>
        </p:spPr>
        <p:txBody>
          <a:bodyPr/>
          <a:lstStyle>
            <a:lvl1pPr>
              <a:lnSpc>
                <a:spcPct val="120000"/>
              </a:lnSpc>
              <a:defRPr b="0" sz="4800">
                <a:latin typeface="Helvetica Neue Medium"/>
                <a:ea typeface="Helvetica Neue Medium"/>
                <a:cs typeface="Helvetica Neue Medium"/>
                <a:sym typeface="Helvetica Neue Medium"/>
              </a:defRPr>
            </a:lvl1pPr>
          </a:lstStyle>
          <a:p>
            <a:pPr/>
            <a:r>
              <a:t>appropriation without consent</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224" name="1. EULAs are contracts"/>
          <p:cNvSpPr txBox="1"/>
          <p:nvPr>
            <p:ph type="title"/>
          </p:nvPr>
        </p:nvSpPr>
        <p:spPr>
          <a:xfrm>
            <a:off x="1175072" y="482599"/>
            <a:ext cx="10654656" cy="8788401"/>
          </a:xfrm>
          <a:prstGeom prst="rect">
            <a:avLst/>
          </a:prstGeom>
        </p:spPr>
        <p:txBody>
          <a:bodyPr/>
          <a:lstStyle>
            <a:lvl1pPr>
              <a:lnSpc>
                <a:spcPct val="120000"/>
              </a:lnSpc>
              <a:defRPr b="0" sz="4800">
                <a:latin typeface="Helvetica Neue Medium"/>
                <a:ea typeface="Helvetica Neue Medium"/>
                <a:cs typeface="Helvetica Neue Medium"/>
                <a:sym typeface="Helvetica Neue Medium"/>
              </a:defRPr>
            </a:lvl1pPr>
          </a:lstStyle>
          <a:p>
            <a:pPr/>
            <a:r>
              <a:t>1. EULAs are contracts</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228" name="2. Imagine diverse economies"/>
          <p:cNvSpPr txBox="1"/>
          <p:nvPr>
            <p:ph type="title"/>
          </p:nvPr>
        </p:nvSpPr>
        <p:spPr>
          <a:xfrm>
            <a:off x="1175072" y="482599"/>
            <a:ext cx="10654656" cy="8788401"/>
          </a:xfrm>
          <a:prstGeom prst="rect">
            <a:avLst/>
          </a:prstGeom>
        </p:spPr>
        <p:txBody>
          <a:bodyPr/>
          <a:lstStyle>
            <a:lvl1pPr>
              <a:lnSpc>
                <a:spcPct val="120000"/>
              </a:lnSpc>
              <a:defRPr b="0" sz="4800">
                <a:latin typeface="Helvetica Neue Medium"/>
                <a:ea typeface="Helvetica Neue Medium"/>
                <a:cs typeface="Helvetica Neue Medium"/>
                <a:sym typeface="Helvetica Neue Medium"/>
              </a:defRPr>
            </a:lvl1pPr>
          </a:lstStyle>
          <a:p>
            <a:pPr/>
            <a:r>
              <a:t>2. Imagine diverse economies</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128" name="what data…"/>
          <p:cNvSpPr txBox="1"/>
          <p:nvPr>
            <p:ph type="title"/>
          </p:nvPr>
        </p:nvSpPr>
        <p:spPr>
          <a:xfrm>
            <a:off x="762000" y="203200"/>
            <a:ext cx="11480800" cy="6341865"/>
          </a:xfrm>
          <a:prstGeom prst="rect">
            <a:avLst/>
          </a:prstGeom>
        </p:spPr>
        <p:txBody>
          <a:bodyPr/>
          <a:lstStyle/>
          <a:p>
            <a:pPr marL="1120588" indent="-1120588" algn="l">
              <a:lnSpc>
                <a:spcPct val="120000"/>
              </a:lnSpc>
              <a:buSzPct val="100000"/>
              <a:buAutoNum type="arabicPeriod" startAt="1"/>
              <a:defRPr sz="6000"/>
            </a:pPr>
            <a:r>
              <a:t>what data</a:t>
            </a:r>
          </a:p>
          <a:p>
            <a:pPr marL="1120588" indent="-1120588" algn="l">
              <a:lnSpc>
                <a:spcPct val="120000"/>
              </a:lnSpc>
              <a:buSzPct val="100000"/>
              <a:defRPr sz="6000">
                <a:solidFill>
                  <a:schemeClr val="accent2">
                    <a:hueOff val="219887"/>
                    <a:satOff val="54520"/>
                    <a:lumOff val="-27850"/>
                  </a:schemeClr>
                </a:solidFill>
              </a:defRPr>
            </a:pPr>
            <a:r>
              <a:t>why data</a:t>
            </a:r>
          </a:p>
          <a:p>
            <a:pPr marL="1120588" indent="-1120588" algn="l">
              <a:lnSpc>
                <a:spcPct val="120000"/>
              </a:lnSpc>
              <a:buSzPct val="100000"/>
              <a:defRPr sz="6000">
                <a:solidFill>
                  <a:schemeClr val="accent2">
                    <a:hueOff val="219887"/>
                    <a:satOff val="54520"/>
                    <a:lumOff val="-27850"/>
                  </a:schemeClr>
                </a:solidFill>
              </a:defRPr>
            </a:pPr>
            <a:r>
              <a:t>who data</a:t>
            </a:r>
          </a:p>
          <a:p>
            <a:pPr marL="1120588" indent="-1120588" algn="l">
              <a:lnSpc>
                <a:spcPct val="120000"/>
              </a:lnSpc>
              <a:buSzPct val="100000"/>
              <a:defRPr sz="6000">
                <a:solidFill>
                  <a:schemeClr val="accent2">
                    <a:hueOff val="219887"/>
                    <a:satOff val="54520"/>
                    <a:lumOff val="-27850"/>
                  </a:schemeClr>
                </a:solidFill>
              </a:defRPr>
            </a:pPr>
            <a:r>
              <a:t>how data</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232" name="labor property rights…"/>
          <p:cNvSpPr txBox="1"/>
          <p:nvPr>
            <p:ph type="title"/>
          </p:nvPr>
        </p:nvSpPr>
        <p:spPr>
          <a:xfrm>
            <a:off x="1175072" y="482599"/>
            <a:ext cx="10654656" cy="8788401"/>
          </a:xfrm>
          <a:prstGeom prst="rect">
            <a:avLst/>
          </a:prstGeom>
        </p:spPr>
        <p:txBody>
          <a:bodyPr/>
          <a:lstStyle/>
          <a:p>
            <a:pPr>
              <a:lnSpc>
                <a:spcPct val="120000"/>
              </a:lnSpc>
              <a:defRPr b="0" sz="4800">
                <a:latin typeface="Helvetica Neue Medium"/>
                <a:ea typeface="Helvetica Neue Medium"/>
                <a:cs typeface="Helvetica Neue Medium"/>
                <a:sym typeface="Helvetica Neue Medium"/>
              </a:defRPr>
            </a:pPr>
            <a:r>
              <a:t>labor property rights</a:t>
            </a:r>
          </a:p>
          <a:p>
            <a:pPr>
              <a:lnSpc>
                <a:spcPct val="120000"/>
              </a:lnSpc>
              <a:defRPr b="0" sz="4800">
                <a:latin typeface="Helvetica Neue Medium"/>
                <a:ea typeface="Helvetica Neue Medium"/>
                <a:cs typeface="Helvetica Neue Medium"/>
                <a:sym typeface="Helvetica Neue Medium"/>
              </a:defRPr>
            </a:pPr>
          </a:p>
          <a:p>
            <a:pPr>
              <a:lnSpc>
                <a:spcPct val="120000"/>
              </a:lnSpc>
              <a:defRPr b="0" sz="4800">
                <a:latin typeface="Helvetica Neue Medium"/>
                <a:ea typeface="Helvetica Neue Medium"/>
                <a:cs typeface="Helvetica Neue Medium"/>
                <a:sym typeface="Helvetica Neue Medium"/>
              </a:defRPr>
            </a:pPr>
            <a:r>
              <a:t>civic property rights</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236" name="Dànielle DeVoss and James Porter:…"/>
          <p:cNvSpPr txBox="1"/>
          <p:nvPr>
            <p:ph type="title"/>
          </p:nvPr>
        </p:nvSpPr>
        <p:spPr>
          <a:xfrm>
            <a:off x="834364" y="482599"/>
            <a:ext cx="11837426" cy="8788401"/>
          </a:xfrm>
          <a:prstGeom prst="rect">
            <a:avLst/>
          </a:prstGeom>
        </p:spPr>
        <p:txBody>
          <a:bodyPr/>
          <a:lstStyle/>
          <a:p>
            <a:pPr>
              <a:lnSpc>
                <a:spcPct val="120000"/>
              </a:lnSpc>
              <a:defRPr b="0" sz="4800">
                <a:latin typeface="Helvetica Neue Thin"/>
                <a:ea typeface="Helvetica Neue Thin"/>
                <a:cs typeface="Helvetica Neue Thin"/>
                <a:sym typeface="Helvetica Neue Thin"/>
              </a:defRPr>
            </a:pPr>
            <a:r>
              <a:t>Dànielle DeVoss and James Porter: </a:t>
            </a:r>
          </a:p>
          <a:p>
            <a:pPr>
              <a:lnSpc>
                <a:spcPct val="120000"/>
              </a:lnSpc>
              <a:defRPr b="0" sz="4800">
                <a:latin typeface="Helvetica Neue Thin"/>
                <a:ea typeface="Helvetica Neue Thin"/>
                <a:cs typeface="Helvetica Neue Thin"/>
                <a:sym typeface="Helvetica Neue Thin"/>
              </a:defRPr>
            </a:pPr>
            <a:r>
              <a:t>“Economics has to do with money,</a:t>
            </a:r>
            <a:br/>
            <a:r>
              <a:t>but not only money. It has to do more broadly with value, exchange, and capital;</a:t>
            </a:r>
            <a:br/>
            <a:r>
              <a:t>with production and consumption of goods; with giving, receiving, and sharing.”</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grpSp>
        <p:nvGrpSpPr>
          <p:cNvPr id="248" name="Group"/>
          <p:cNvGrpSpPr/>
          <p:nvPr/>
        </p:nvGrpSpPr>
        <p:grpSpPr>
          <a:xfrm>
            <a:off x="3129781" y="1526196"/>
            <a:ext cx="6729424" cy="6423502"/>
            <a:chOff x="-161997" y="0"/>
            <a:chExt cx="6729423" cy="6423500"/>
          </a:xfrm>
        </p:grpSpPr>
        <p:sp>
          <p:nvSpPr>
            <p:cNvPr id="240" name="Shape"/>
            <p:cNvSpPr/>
            <p:nvPr/>
          </p:nvSpPr>
          <p:spPr>
            <a:xfrm>
              <a:off x="2271950" y="0"/>
              <a:ext cx="1933378" cy="155119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2448" y="15120"/>
                  </a:moveTo>
                  <a:cubicBezTo>
                    <a:pt x="9355" y="14578"/>
                    <a:pt x="6205" y="15341"/>
                    <a:pt x="3500" y="17288"/>
                  </a:cubicBezTo>
                  <a:lnTo>
                    <a:pt x="0" y="9732"/>
                  </a:lnTo>
                  <a:cubicBezTo>
                    <a:pt x="4058" y="6812"/>
                    <a:pt x="8782" y="5668"/>
                    <a:pt x="13422" y="6480"/>
                  </a:cubicBezTo>
                  <a:lnTo>
                    <a:pt x="13422" y="6480"/>
                  </a:lnTo>
                  <a:lnTo>
                    <a:pt x="14153" y="0"/>
                  </a:lnTo>
                  <a:lnTo>
                    <a:pt x="21600" y="12318"/>
                  </a:lnTo>
                  <a:lnTo>
                    <a:pt x="11717" y="21600"/>
                  </a:lnTo>
                  <a:lnTo>
                    <a:pt x="12448" y="15120"/>
                  </a:lnTo>
                  <a:close/>
                </a:path>
              </a:pathLst>
            </a:custGeom>
            <a:solidFill>
              <a:srgbClr val="66CCFF">
                <a:alpha val="50000"/>
              </a:srgbClr>
            </a:solidFill>
            <a:ln w="76200" cap="flat">
              <a:solidFill>
                <a:srgbClr val="66CCFF"/>
              </a:solidFill>
              <a:prstDash val="solid"/>
              <a:round/>
            </a:ln>
            <a:effectLst/>
          </p:spPr>
          <p:txBody>
            <a:bodyPr wrap="square" lIns="65023" tIns="65023" rIns="65023" bIns="65023" numCol="1" anchor="ctr">
              <a:noAutofit/>
            </a:bodyPr>
            <a:lstStyle/>
            <a:p>
              <a:pPr algn="l" defTabSz="914400">
                <a:defRPr sz="2400">
                  <a:solidFill>
                    <a:srgbClr val="FFFFFF"/>
                  </a:solidFill>
                  <a:effectLst/>
                  <a:latin typeface="Arial"/>
                  <a:ea typeface="Arial"/>
                  <a:cs typeface="Arial"/>
                  <a:sym typeface="Arial"/>
                </a:defRPr>
              </a:pPr>
            </a:p>
          </p:txBody>
        </p:sp>
        <p:sp>
          <p:nvSpPr>
            <p:cNvPr id="241" name="Shape"/>
            <p:cNvSpPr/>
            <p:nvPr/>
          </p:nvSpPr>
          <p:spPr>
            <a:xfrm rot="5400000">
              <a:off x="4681214" y="2463042"/>
              <a:ext cx="1933379" cy="155119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2448" y="15120"/>
                  </a:moveTo>
                  <a:cubicBezTo>
                    <a:pt x="9355" y="14578"/>
                    <a:pt x="6205" y="15341"/>
                    <a:pt x="3500" y="17288"/>
                  </a:cubicBezTo>
                  <a:lnTo>
                    <a:pt x="0" y="9732"/>
                  </a:lnTo>
                  <a:cubicBezTo>
                    <a:pt x="4058" y="6812"/>
                    <a:pt x="8782" y="5668"/>
                    <a:pt x="13422" y="6480"/>
                  </a:cubicBezTo>
                  <a:lnTo>
                    <a:pt x="13422" y="6480"/>
                  </a:lnTo>
                  <a:lnTo>
                    <a:pt x="14153" y="0"/>
                  </a:lnTo>
                  <a:lnTo>
                    <a:pt x="21600" y="12318"/>
                  </a:lnTo>
                  <a:lnTo>
                    <a:pt x="11717" y="21600"/>
                  </a:lnTo>
                  <a:lnTo>
                    <a:pt x="12448" y="15120"/>
                  </a:lnTo>
                  <a:close/>
                </a:path>
              </a:pathLst>
            </a:custGeom>
            <a:solidFill>
              <a:srgbClr val="003399">
                <a:alpha val="50000"/>
              </a:srgbClr>
            </a:solidFill>
            <a:ln w="76200" cap="flat">
              <a:solidFill>
                <a:srgbClr val="003399"/>
              </a:solidFill>
              <a:prstDash val="solid"/>
              <a:round/>
            </a:ln>
            <a:effectLst/>
          </p:spPr>
          <p:txBody>
            <a:bodyPr wrap="square" lIns="65023" tIns="65023" rIns="65023" bIns="65023" numCol="1" anchor="ctr">
              <a:noAutofit/>
            </a:bodyPr>
            <a:lstStyle/>
            <a:p>
              <a:pPr algn="l" defTabSz="914400">
                <a:defRPr sz="2400">
                  <a:solidFill>
                    <a:srgbClr val="FFFFFF"/>
                  </a:solidFill>
                  <a:effectLst/>
                  <a:latin typeface="Arial"/>
                  <a:ea typeface="Arial"/>
                  <a:cs typeface="Arial"/>
                  <a:sym typeface="Arial"/>
                </a:defRPr>
              </a:pPr>
            </a:p>
          </p:txBody>
        </p:sp>
        <p:sp>
          <p:nvSpPr>
            <p:cNvPr id="242" name="Shape"/>
            <p:cNvSpPr/>
            <p:nvPr/>
          </p:nvSpPr>
          <p:spPr>
            <a:xfrm rot="10800000">
              <a:off x="2218172" y="4872308"/>
              <a:ext cx="1933379" cy="155119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2448" y="15120"/>
                  </a:moveTo>
                  <a:cubicBezTo>
                    <a:pt x="9355" y="14578"/>
                    <a:pt x="6205" y="15341"/>
                    <a:pt x="3500" y="17288"/>
                  </a:cubicBezTo>
                  <a:lnTo>
                    <a:pt x="0" y="9732"/>
                  </a:lnTo>
                  <a:cubicBezTo>
                    <a:pt x="4058" y="6812"/>
                    <a:pt x="8782" y="5668"/>
                    <a:pt x="13422" y="6480"/>
                  </a:cubicBezTo>
                  <a:lnTo>
                    <a:pt x="13422" y="6480"/>
                  </a:lnTo>
                  <a:lnTo>
                    <a:pt x="14153" y="0"/>
                  </a:lnTo>
                  <a:lnTo>
                    <a:pt x="21600" y="12318"/>
                  </a:lnTo>
                  <a:lnTo>
                    <a:pt x="11717" y="21600"/>
                  </a:lnTo>
                  <a:lnTo>
                    <a:pt x="12448" y="15120"/>
                  </a:lnTo>
                  <a:close/>
                </a:path>
              </a:pathLst>
            </a:custGeom>
            <a:solidFill>
              <a:srgbClr val="336699">
                <a:alpha val="50000"/>
              </a:srgbClr>
            </a:solidFill>
            <a:ln w="76200" cap="flat">
              <a:solidFill>
                <a:srgbClr val="336699"/>
              </a:solidFill>
              <a:prstDash val="solid"/>
              <a:round/>
            </a:ln>
            <a:effectLst/>
          </p:spPr>
          <p:txBody>
            <a:bodyPr wrap="square" lIns="65023" tIns="65023" rIns="65023" bIns="65023" numCol="1" anchor="ctr">
              <a:noAutofit/>
            </a:bodyPr>
            <a:lstStyle/>
            <a:p>
              <a:pPr algn="l" defTabSz="914400">
                <a:defRPr sz="2400">
                  <a:solidFill>
                    <a:srgbClr val="FFFFFF"/>
                  </a:solidFill>
                  <a:effectLst/>
                  <a:latin typeface="Arial"/>
                  <a:ea typeface="Arial"/>
                  <a:cs typeface="Arial"/>
                  <a:sym typeface="Arial"/>
                </a:defRPr>
              </a:pPr>
            </a:p>
          </p:txBody>
        </p:sp>
        <p:sp>
          <p:nvSpPr>
            <p:cNvPr id="243" name="Shape"/>
            <p:cNvSpPr/>
            <p:nvPr/>
          </p:nvSpPr>
          <p:spPr>
            <a:xfrm rot="16200000">
              <a:off x="-191093" y="2409265"/>
              <a:ext cx="1933378" cy="155119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2448" y="15120"/>
                  </a:moveTo>
                  <a:cubicBezTo>
                    <a:pt x="9355" y="14578"/>
                    <a:pt x="6205" y="15341"/>
                    <a:pt x="3500" y="17288"/>
                  </a:cubicBezTo>
                  <a:lnTo>
                    <a:pt x="0" y="9732"/>
                  </a:lnTo>
                  <a:cubicBezTo>
                    <a:pt x="4058" y="6812"/>
                    <a:pt x="8782" y="5668"/>
                    <a:pt x="13422" y="6480"/>
                  </a:cubicBezTo>
                  <a:lnTo>
                    <a:pt x="13422" y="6480"/>
                  </a:lnTo>
                  <a:lnTo>
                    <a:pt x="14153" y="0"/>
                  </a:lnTo>
                  <a:lnTo>
                    <a:pt x="21600" y="12318"/>
                  </a:lnTo>
                  <a:lnTo>
                    <a:pt x="11717" y="21600"/>
                  </a:lnTo>
                  <a:lnTo>
                    <a:pt x="12448" y="15120"/>
                  </a:lnTo>
                  <a:close/>
                </a:path>
              </a:pathLst>
            </a:custGeom>
            <a:solidFill>
              <a:srgbClr val="F0E500">
                <a:alpha val="50000"/>
              </a:srgbClr>
            </a:solidFill>
            <a:ln w="76200" cap="flat">
              <a:solidFill>
                <a:srgbClr val="F0E500"/>
              </a:solidFill>
              <a:prstDash val="solid"/>
              <a:round/>
            </a:ln>
            <a:effectLst/>
          </p:spPr>
          <p:txBody>
            <a:bodyPr wrap="square" lIns="65023" tIns="65023" rIns="65023" bIns="65023" numCol="1" anchor="ctr">
              <a:noAutofit/>
            </a:bodyPr>
            <a:lstStyle/>
            <a:p>
              <a:pPr algn="l" defTabSz="914400">
                <a:defRPr sz="2400">
                  <a:solidFill>
                    <a:srgbClr val="FFFFFF"/>
                  </a:solidFill>
                  <a:effectLst/>
                  <a:latin typeface="Arial"/>
                  <a:ea typeface="Arial"/>
                  <a:cs typeface="Arial"/>
                  <a:sym typeface="Arial"/>
                </a:defRPr>
              </a:pPr>
            </a:p>
          </p:txBody>
        </p:sp>
        <p:sp>
          <p:nvSpPr>
            <p:cNvPr id="244" name="distribution"/>
            <p:cNvSpPr txBox="1"/>
            <p:nvPr/>
          </p:nvSpPr>
          <p:spPr>
            <a:xfrm>
              <a:off x="4213074" y="1246267"/>
              <a:ext cx="2354353" cy="50817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ctr">
              <a:spAutoFit/>
            </a:bodyPr>
            <a:lstStyle>
              <a:lvl1pPr algn="just" defTabSz="914400">
                <a:defRPr b="1" sz="3400">
                  <a:solidFill>
                    <a:srgbClr val="FFFFFF"/>
                  </a:solidFill>
                  <a:latin typeface="+mn-lt"/>
                  <a:ea typeface="+mn-ea"/>
                  <a:cs typeface="+mn-cs"/>
                  <a:sym typeface="Helvetica Neue"/>
                </a:defRPr>
              </a:lvl1pPr>
            </a:lstStyle>
            <a:p>
              <a:pPr>
                <a:defRPr>
                  <a:effectLst/>
                </a:defRPr>
              </a:pPr>
              <a:r>
                <a:t>distribution</a:t>
              </a:r>
            </a:p>
          </p:txBody>
        </p:sp>
        <p:sp>
          <p:nvSpPr>
            <p:cNvPr id="245" name="re-production"/>
            <p:cNvSpPr txBox="1"/>
            <p:nvPr/>
          </p:nvSpPr>
          <p:spPr>
            <a:xfrm>
              <a:off x="-161998" y="4610769"/>
              <a:ext cx="2835377" cy="50817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ctr">
              <a:spAutoFit/>
            </a:bodyPr>
            <a:lstStyle>
              <a:lvl1pPr defTabSz="914400">
                <a:defRPr b="1" sz="3400">
                  <a:solidFill>
                    <a:srgbClr val="FFFFFF"/>
                  </a:solidFill>
                  <a:latin typeface="+mn-lt"/>
                  <a:ea typeface="+mn-ea"/>
                  <a:cs typeface="+mn-cs"/>
                  <a:sym typeface="Helvetica Neue"/>
                </a:defRPr>
              </a:lvl1pPr>
            </a:lstStyle>
            <a:p>
              <a:pPr>
                <a:defRPr>
                  <a:effectLst/>
                </a:defRPr>
              </a:pPr>
              <a:r>
                <a:t>re-production</a:t>
              </a:r>
            </a:p>
          </p:txBody>
        </p:sp>
        <p:sp>
          <p:nvSpPr>
            <p:cNvPr id="246" name="production"/>
            <p:cNvSpPr txBox="1"/>
            <p:nvPr/>
          </p:nvSpPr>
          <p:spPr>
            <a:xfrm>
              <a:off x="-25167" y="1250782"/>
              <a:ext cx="2265056" cy="50817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spAutoFit/>
            </a:bodyPr>
            <a:lstStyle>
              <a:lvl1pPr defTabSz="914400">
                <a:defRPr b="1" sz="3400">
                  <a:solidFill>
                    <a:srgbClr val="FFFFFF"/>
                  </a:solidFill>
                  <a:latin typeface="+mn-lt"/>
                  <a:ea typeface="+mn-ea"/>
                  <a:cs typeface="+mn-cs"/>
                  <a:sym typeface="Helvetica Neue"/>
                </a:defRPr>
              </a:lvl1pPr>
            </a:lstStyle>
            <a:p>
              <a:pPr>
                <a:defRPr>
                  <a:effectLst/>
                </a:defRPr>
              </a:pPr>
              <a:r>
                <a:t>production</a:t>
              </a:r>
            </a:p>
          </p:txBody>
        </p:sp>
        <p:sp>
          <p:nvSpPr>
            <p:cNvPr id="247" name="use"/>
            <p:cNvSpPr txBox="1"/>
            <p:nvPr/>
          </p:nvSpPr>
          <p:spPr>
            <a:xfrm>
              <a:off x="4767086" y="4669058"/>
              <a:ext cx="748489" cy="50817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ctr">
              <a:spAutoFit/>
            </a:bodyPr>
            <a:lstStyle>
              <a:lvl1pPr algn="just" defTabSz="914400">
                <a:defRPr b="1" sz="3400">
                  <a:solidFill>
                    <a:srgbClr val="FFFFFF"/>
                  </a:solidFill>
                  <a:latin typeface="+mn-lt"/>
                  <a:ea typeface="+mn-ea"/>
                  <a:cs typeface="+mn-cs"/>
                  <a:sym typeface="Helvetica Neue"/>
                </a:defRPr>
              </a:lvl1pPr>
            </a:lstStyle>
            <a:p>
              <a:pPr>
                <a:defRPr>
                  <a:effectLst/>
                </a:defRPr>
              </a:pPr>
              <a:r>
                <a:t>use</a:t>
              </a:r>
            </a:p>
          </p:txBody>
        </p:sp>
      </p:gr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252" name="Bill Hart-Davidson:…"/>
          <p:cNvSpPr txBox="1"/>
          <p:nvPr>
            <p:ph type="title"/>
          </p:nvPr>
        </p:nvSpPr>
        <p:spPr>
          <a:xfrm>
            <a:off x="834364" y="482599"/>
            <a:ext cx="11837426" cy="8788401"/>
          </a:xfrm>
          <a:prstGeom prst="rect">
            <a:avLst/>
          </a:prstGeom>
        </p:spPr>
        <p:txBody>
          <a:bodyPr/>
          <a:lstStyle/>
          <a:p>
            <a:pPr>
              <a:lnSpc>
                <a:spcPct val="120000"/>
              </a:lnSpc>
              <a:defRPr b="0" sz="4800">
                <a:latin typeface="Helvetica Neue Thin"/>
                <a:ea typeface="Helvetica Neue Thin"/>
                <a:cs typeface="Helvetica Neue Thin"/>
                <a:sym typeface="Helvetica Neue Thin"/>
              </a:defRPr>
            </a:pPr>
            <a:r>
              <a:t>Bill Hart-Davidson: </a:t>
            </a:r>
          </a:p>
          <a:p>
            <a:pPr>
              <a:lnSpc>
                <a:spcPct val="120000"/>
              </a:lnSpc>
              <a:defRPr b="0" sz="4800">
                <a:latin typeface="Helvetica Neue Thin"/>
                <a:ea typeface="Helvetica Neue Thin"/>
                <a:cs typeface="Helvetica Neue Thin"/>
                <a:sym typeface="Helvetica Neue Thin"/>
              </a:defRPr>
            </a:pPr>
            <a:r>
              <a:t>one “by-product of the phenomenon of</a:t>
            </a:r>
            <a:br/>
            <a:r>
              <a:t>all facets of the writing process—</a:t>
            </a:r>
            <a:br/>
            <a:r>
              <a:t>from composing to reading—</a:t>
            </a:r>
          </a:p>
          <a:p>
            <a:pPr>
              <a:lnSpc>
                <a:spcPct val="120000"/>
              </a:lnSpc>
              <a:defRPr b="0" sz="4800">
                <a:latin typeface="Helvetica Neue Thin"/>
                <a:ea typeface="Helvetica Neue Thin"/>
                <a:cs typeface="Helvetica Neue Thin"/>
                <a:sym typeface="Helvetica Neue Thin"/>
              </a:defRPr>
            </a:pPr>
            <a:r>
              <a:t>taking place in digital environments</a:t>
            </a:r>
            <a:br/>
            <a:r>
              <a:t>is that writing researchers now have </a:t>
            </a:r>
            <a:br/>
            <a:r>
              <a:t>access to very rich, time-indexed </a:t>
            </a:r>
            <a:br/>
            <a:r>
              <a:t>sequences of events.”</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256" name="Bill Hart-Davidson:…"/>
          <p:cNvSpPr txBox="1"/>
          <p:nvPr>
            <p:ph type="title"/>
          </p:nvPr>
        </p:nvSpPr>
        <p:spPr>
          <a:xfrm>
            <a:off x="583687" y="482599"/>
            <a:ext cx="11837426" cy="8788401"/>
          </a:xfrm>
          <a:prstGeom prst="rect">
            <a:avLst/>
          </a:prstGeom>
        </p:spPr>
        <p:txBody>
          <a:bodyPr/>
          <a:lstStyle/>
          <a:p>
            <a:pPr>
              <a:lnSpc>
                <a:spcPct val="120000"/>
              </a:lnSpc>
              <a:defRPr b="0" sz="4800">
                <a:latin typeface="Helvetica Neue Thin"/>
                <a:ea typeface="Helvetica Neue Thin"/>
                <a:cs typeface="Helvetica Neue Thin"/>
                <a:sym typeface="Helvetica Neue Thin"/>
              </a:defRPr>
            </a:pPr>
            <a:r>
              <a:t>Bill Hart-Davidson: </a:t>
            </a:r>
          </a:p>
          <a:p>
            <a:pPr>
              <a:lnSpc>
                <a:spcPct val="120000"/>
              </a:lnSpc>
              <a:defRPr b="0" sz="4800">
                <a:latin typeface="Helvetica Neue Thin"/>
                <a:ea typeface="Helvetica Neue Thin"/>
                <a:cs typeface="Helvetica Neue Thin"/>
                <a:sym typeface="Helvetica Neue Thin"/>
              </a:defRPr>
            </a:pPr>
            <a:r>
              <a:t>“If we consider ‘moments of contact’ with a text to be the subjects of a time-indexed study of the writing process, we could construct fascinating accounts of how [a text] came to be, how it circulated during the drafting, review, and revision stages..., and how it will travel to the screens and desktops of others, perhaps becoming part of other texts.”</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260" name="analytics and paradata can aid situated and embodied reflection"/>
          <p:cNvSpPr txBox="1"/>
          <p:nvPr>
            <p:ph type="title"/>
          </p:nvPr>
        </p:nvSpPr>
        <p:spPr>
          <a:xfrm>
            <a:off x="1175072" y="482599"/>
            <a:ext cx="10654656" cy="8788401"/>
          </a:xfrm>
          <a:prstGeom prst="rect">
            <a:avLst/>
          </a:prstGeom>
        </p:spPr>
        <p:txBody>
          <a:bodyPr/>
          <a:lstStyle>
            <a:lvl1pPr>
              <a:lnSpc>
                <a:spcPct val="120000"/>
              </a:lnSpc>
              <a:defRPr b="0" sz="4800">
                <a:latin typeface="Helvetica Neue Medium"/>
                <a:ea typeface="Helvetica Neue Medium"/>
                <a:cs typeface="Helvetica Neue Medium"/>
                <a:sym typeface="Helvetica Neue Medium"/>
              </a:defRPr>
            </a:lvl1pPr>
          </a:lstStyle>
          <a:p>
            <a:pPr/>
            <a:r>
              <a:t>analytics and paradata can aid situated and embodied reflection</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64" name="what data…"/>
          <p:cNvSpPr txBox="1"/>
          <p:nvPr>
            <p:ph type="title"/>
          </p:nvPr>
        </p:nvSpPr>
        <p:spPr>
          <a:xfrm>
            <a:off x="762000" y="203200"/>
            <a:ext cx="11480800" cy="6341865"/>
          </a:xfrm>
          <a:prstGeom prst="rect">
            <a:avLst/>
          </a:prstGeom>
        </p:spPr>
        <p:txBody>
          <a:bodyPr/>
          <a:lstStyle/>
          <a:p>
            <a:pPr marL="1120588" indent="-1120588" algn="l">
              <a:lnSpc>
                <a:spcPct val="120000"/>
              </a:lnSpc>
              <a:buSzPct val="100000"/>
              <a:buAutoNum type="arabicPeriod" startAt="1"/>
              <a:defRPr sz="6000">
                <a:solidFill>
                  <a:schemeClr val="accent2">
                    <a:hueOff val="219887"/>
                    <a:satOff val="54520"/>
                    <a:lumOff val="-27850"/>
                  </a:schemeClr>
                </a:solidFill>
              </a:defRPr>
            </a:pPr>
            <a:r>
              <a:t>what data</a:t>
            </a:r>
          </a:p>
          <a:p>
            <a:pPr marL="1120588" indent="-1120588" algn="l">
              <a:lnSpc>
                <a:spcPct val="120000"/>
              </a:lnSpc>
              <a:buSzPct val="100000"/>
              <a:defRPr sz="6000">
                <a:solidFill>
                  <a:schemeClr val="accent2">
                    <a:hueOff val="219887"/>
                    <a:satOff val="54520"/>
                    <a:lumOff val="-27850"/>
                  </a:schemeClr>
                </a:solidFill>
              </a:defRPr>
            </a:pPr>
            <a:r>
              <a:t>why data</a:t>
            </a:r>
          </a:p>
          <a:p>
            <a:pPr marL="1120588" indent="-1120588" algn="l">
              <a:lnSpc>
                <a:spcPct val="120000"/>
              </a:lnSpc>
              <a:buSzPct val="100000"/>
              <a:defRPr sz="6000">
                <a:solidFill>
                  <a:schemeClr val="accent2">
                    <a:hueOff val="219887"/>
                    <a:satOff val="54520"/>
                    <a:lumOff val="-27850"/>
                  </a:schemeClr>
                </a:solidFill>
              </a:defRPr>
            </a:pPr>
            <a:r>
              <a:t>who data</a:t>
            </a:r>
          </a:p>
          <a:p>
            <a:pPr marL="1120588" indent="-1120588" algn="l">
              <a:lnSpc>
                <a:spcPct val="120000"/>
              </a:lnSpc>
              <a:buSzPct val="100000"/>
              <a:defRPr sz="6000"/>
            </a:pPr>
            <a:r>
              <a:t>how data</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266" name="data sovereignty"/>
          <p:cNvSpPr txBox="1"/>
          <p:nvPr>
            <p:ph type="title"/>
          </p:nvPr>
        </p:nvSpPr>
        <p:spPr>
          <a:xfrm>
            <a:off x="1175072" y="482599"/>
            <a:ext cx="10654656" cy="8788401"/>
          </a:xfrm>
          <a:prstGeom prst="rect">
            <a:avLst/>
          </a:prstGeom>
        </p:spPr>
        <p:txBody>
          <a:bodyPr/>
          <a:lstStyle>
            <a:lvl1pPr>
              <a:lnSpc>
                <a:spcPct val="120000"/>
              </a:lnSpc>
              <a:defRPr b="0" sz="4800">
                <a:latin typeface="Helvetica Neue Medium"/>
                <a:ea typeface="Helvetica Neue Medium"/>
                <a:cs typeface="Helvetica Neue Medium"/>
                <a:sym typeface="Helvetica Neue Medium"/>
              </a:defRPr>
            </a:lvl1pPr>
          </a:lstStyle>
          <a:p>
            <a:pPr/>
            <a:r>
              <a:t>data sovereignty</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270" name="Eli Review…"/>
          <p:cNvSpPr txBox="1"/>
          <p:nvPr>
            <p:ph type="title"/>
          </p:nvPr>
        </p:nvSpPr>
        <p:spPr>
          <a:xfrm>
            <a:off x="1175072" y="482599"/>
            <a:ext cx="10654656" cy="8788401"/>
          </a:xfrm>
          <a:prstGeom prst="rect">
            <a:avLst/>
          </a:prstGeom>
        </p:spPr>
        <p:txBody>
          <a:bodyPr/>
          <a:lstStyle/>
          <a:p>
            <a:pPr lvl="3" marL="1792941" indent="-573741" algn="l">
              <a:lnSpc>
                <a:spcPct val="120000"/>
              </a:lnSpc>
              <a:buSzPct val="75000"/>
              <a:buChar char="•"/>
              <a:defRPr b="0" sz="4800">
                <a:latin typeface="Helvetica Neue Medium"/>
                <a:ea typeface="Helvetica Neue Medium"/>
                <a:cs typeface="Helvetica Neue Medium"/>
                <a:sym typeface="Helvetica Neue Medium"/>
              </a:defRPr>
            </a:pPr>
            <a:r>
              <a:t>Eli Review</a:t>
            </a:r>
          </a:p>
          <a:p>
            <a:pPr lvl="3" marL="1792941" indent="-573741" algn="l">
              <a:lnSpc>
                <a:spcPct val="120000"/>
              </a:lnSpc>
              <a:buSzPct val="75000"/>
              <a:defRPr b="0" sz="4800">
                <a:latin typeface="Helvetica Neue Medium"/>
                <a:ea typeface="Helvetica Neue Medium"/>
                <a:cs typeface="Helvetica Neue Medium"/>
                <a:sym typeface="Helvetica Neue Medium"/>
              </a:defRPr>
            </a:pPr>
            <a:r>
              <a:t>750 Words</a:t>
            </a:r>
          </a:p>
          <a:p>
            <a:pPr lvl="3" marL="1792941" indent="-573741" algn="l">
              <a:lnSpc>
                <a:spcPct val="120000"/>
              </a:lnSpc>
              <a:buSzPct val="75000"/>
              <a:defRPr b="0" sz="4800">
                <a:latin typeface="Helvetica Neue Medium"/>
                <a:ea typeface="Helvetica Neue Medium"/>
                <a:cs typeface="Helvetica Neue Medium"/>
                <a:sym typeface="Helvetica Neue Medium"/>
              </a:defRPr>
            </a:pPr>
            <a:r>
              <a:t>Blackboard</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274" name="Creative Commons:…"/>
          <p:cNvSpPr txBox="1"/>
          <p:nvPr>
            <p:ph type="title"/>
          </p:nvPr>
        </p:nvSpPr>
        <p:spPr>
          <a:xfrm>
            <a:off x="1175072" y="482599"/>
            <a:ext cx="10654656" cy="8788401"/>
          </a:xfrm>
          <a:prstGeom prst="rect">
            <a:avLst/>
          </a:prstGeom>
        </p:spPr>
        <p:txBody>
          <a:bodyPr/>
          <a:lstStyle/>
          <a:p>
            <a:pPr lvl="3" algn="l">
              <a:lnSpc>
                <a:spcPct val="120000"/>
              </a:lnSpc>
              <a:defRPr b="0" sz="4800">
                <a:latin typeface="Helvetica Neue Medium"/>
                <a:ea typeface="Helvetica Neue Medium"/>
                <a:cs typeface="Helvetica Neue Medium"/>
                <a:sym typeface="Helvetica Neue Medium"/>
              </a:defRPr>
            </a:pPr>
            <a:r>
              <a:t>Creative Commons:</a:t>
            </a:r>
          </a:p>
          <a:p>
            <a:pPr lvl="3" marL="1792941" indent="-573741" algn="l">
              <a:lnSpc>
                <a:spcPct val="120000"/>
              </a:lnSpc>
              <a:buSzPct val="75000"/>
              <a:defRPr b="0" sz="4800">
                <a:latin typeface="Helvetica Neue Medium"/>
                <a:ea typeface="Helvetica Neue Medium"/>
                <a:cs typeface="Helvetica Neue Medium"/>
                <a:sym typeface="Helvetica Neue Medium"/>
              </a:defRPr>
            </a:pPr>
            <a:r>
              <a:t>public domain</a:t>
            </a:r>
          </a:p>
          <a:p>
            <a:pPr lvl="3" marL="1792941" indent="-573741" algn="l">
              <a:lnSpc>
                <a:spcPct val="120000"/>
              </a:lnSpc>
              <a:buSzPct val="75000"/>
              <a:defRPr b="0" sz="4800">
                <a:latin typeface="Helvetica Neue Medium"/>
                <a:ea typeface="Helvetica Neue Medium"/>
                <a:cs typeface="Helvetica Neue Medium"/>
                <a:sym typeface="Helvetica Neue Medium"/>
              </a:defRPr>
            </a:pPr>
            <a:r>
              <a:t>attribution</a:t>
            </a:r>
          </a:p>
          <a:p>
            <a:pPr lvl="3" marL="1792941" indent="-573741" algn="l">
              <a:lnSpc>
                <a:spcPct val="120000"/>
              </a:lnSpc>
              <a:buSzPct val="75000"/>
              <a:defRPr b="0" sz="4800">
                <a:latin typeface="Helvetica Neue Medium"/>
                <a:ea typeface="Helvetica Neue Medium"/>
                <a:cs typeface="Helvetica Neue Medium"/>
                <a:sym typeface="Helvetica Neue Medium"/>
              </a:defRPr>
            </a:pPr>
            <a:r>
              <a:t>attribution + sharealike</a:t>
            </a:r>
          </a:p>
          <a:p>
            <a:pPr lvl="3" marL="1792941" indent="-573741" algn="l">
              <a:lnSpc>
                <a:spcPct val="120000"/>
              </a:lnSpc>
              <a:buSzPct val="75000"/>
              <a:defRPr b="0" sz="4800">
                <a:latin typeface="Helvetica Neue Medium"/>
                <a:ea typeface="Helvetica Neue Medium"/>
                <a:cs typeface="Helvetica Neue Medium"/>
                <a:sym typeface="Helvetica Neue Medium"/>
              </a:defRPr>
            </a:pPr>
            <a:r>
              <a:t>attribution + noderivs</a:t>
            </a:r>
          </a:p>
          <a:p>
            <a:pPr lvl="3" marL="1792941" indent="-573741" algn="l">
              <a:lnSpc>
                <a:spcPct val="120000"/>
              </a:lnSpc>
              <a:buSzPct val="75000"/>
              <a:defRPr b="0" sz="4800">
                <a:latin typeface="Helvetica Neue Medium"/>
                <a:ea typeface="Helvetica Neue Medium"/>
                <a:cs typeface="Helvetica Neue Medium"/>
                <a:sym typeface="Helvetica Neue Medium"/>
              </a:defRPr>
            </a:pPr>
            <a:r>
              <a:t>attribution + noncommercial</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132" name="ownership rights"/>
          <p:cNvSpPr txBox="1"/>
          <p:nvPr>
            <p:ph type="title"/>
          </p:nvPr>
        </p:nvSpPr>
        <p:spPr>
          <a:xfrm>
            <a:off x="1175072" y="482599"/>
            <a:ext cx="10654656" cy="8788401"/>
          </a:xfrm>
          <a:prstGeom prst="rect">
            <a:avLst/>
          </a:prstGeom>
        </p:spPr>
        <p:txBody>
          <a:bodyPr/>
          <a:lstStyle>
            <a:lvl1pPr>
              <a:lnSpc>
                <a:spcPct val="120000"/>
              </a:lnSpc>
              <a:defRPr b="0" sz="4800">
                <a:latin typeface="Helvetica Neue Medium"/>
                <a:ea typeface="Helvetica Neue Medium"/>
                <a:cs typeface="Helvetica Neue Medium"/>
                <a:sym typeface="Helvetica Neue Medium"/>
              </a:defRPr>
            </a:lvl1pPr>
          </a:lstStyle>
          <a:p>
            <a:pPr/>
            <a:r>
              <a:t>ownership rights</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278" name="Unix-style file permissions…"/>
          <p:cNvSpPr txBox="1"/>
          <p:nvPr>
            <p:ph type="title"/>
          </p:nvPr>
        </p:nvSpPr>
        <p:spPr>
          <a:xfrm>
            <a:off x="1703849" y="482599"/>
            <a:ext cx="9597102" cy="8788401"/>
          </a:xfrm>
          <a:prstGeom prst="rect">
            <a:avLst/>
          </a:prstGeom>
        </p:spPr>
        <p:txBody>
          <a:bodyPr/>
          <a:lstStyle/>
          <a:p>
            <a:pPr marL="573741" indent="-573741" algn="l">
              <a:lnSpc>
                <a:spcPct val="120000"/>
              </a:lnSpc>
              <a:buSzPct val="75000"/>
              <a:buChar char="•"/>
              <a:defRPr b="0" sz="4800">
                <a:latin typeface="Helvetica Neue Medium"/>
                <a:ea typeface="Helvetica Neue Medium"/>
                <a:cs typeface="Helvetica Neue Medium"/>
                <a:sym typeface="Helvetica Neue Medium"/>
              </a:defRPr>
            </a:pPr>
            <a:r>
              <a:t>Unix-style file permissions</a:t>
            </a:r>
          </a:p>
          <a:p>
            <a:pPr marL="573741" indent="-573741" algn="l">
              <a:lnSpc>
                <a:spcPct val="120000"/>
              </a:lnSpc>
              <a:buSzPct val="75000"/>
              <a:defRPr b="0" sz="4800">
                <a:latin typeface="Helvetica Neue Medium"/>
                <a:ea typeface="Helvetica Neue Medium"/>
                <a:cs typeface="Helvetica Neue Medium"/>
                <a:sym typeface="Helvetica Neue Medium"/>
              </a:defRPr>
            </a:pPr>
            <a:r>
              <a:t>Works Cited and Works Citing</a:t>
            </a:r>
          </a:p>
          <a:p>
            <a:pPr marL="573741" indent="-573741" algn="l">
              <a:lnSpc>
                <a:spcPct val="120000"/>
              </a:lnSpc>
              <a:buSzPct val="75000"/>
              <a:defRPr b="0" sz="4800">
                <a:latin typeface="Helvetica Neue Medium"/>
                <a:ea typeface="Helvetica Neue Medium"/>
                <a:cs typeface="Helvetica Neue Medium"/>
                <a:sym typeface="Helvetica Neue Medium"/>
              </a:defRPr>
            </a:pPr>
            <a:r>
              <a:t>feedback / circulation / revision</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282" name="too cumbersome"/>
          <p:cNvSpPr txBox="1"/>
          <p:nvPr>
            <p:ph type="title"/>
          </p:nvPr>
        </p:nvSpPr>
        <p:spPr>
          <a:xfrm>
            <a:off x="1175072" y="482599"/>
            <a:ext cx="10654656" cy="8788401"/>
          </a:xfrm>
          <a:prstGeom prst="rect">
            <a:avLst/>
          </a:prstGeom>
        </p:spPr>
        <p:txBody>
          <a:bodyPr/>
          <a:lstStyle>
            <a:lvl1pPr>
              <a:lnSpc>
                <a:spcPct val="120000"/>
              </a:lnSpc>
              <a:defRPr b="0" sz="4800">
                <a:latin typeface="Helvetica Neue Medium"/>
                <a:ea typeface="Helvetica Neue Medium"/>
                <a:cs typeface="Helvetica Neue Medium"/>
                <a:sym typeface="Helvetica Neue Medium"/>
              </a:defRPr>
            </a:lvl1pPr>
          </a:lstStyle>
          <a:p>
            <a:pPr/>
            <a:r>
              <a:t>too cumbersome</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286" name="algorithmic dangers"/>
          <p:cNvSpPr txBox="1"/>
          <p:nvPr>
            <p:ph type="title"/>
          </p:nvPr>
        </p:nvSpPr>
        <p:spPr>
          <a:xfrm>
            <a:off x="1175072" y="482599"/>
            <a:ext cx="10654656" cy="8788401"/>
          </a:xfrm>
          <a:prstGeom prst="rect">
            <a:avLst/>
          </a:prstGeom>
        </p:spPr>
        <p:txBody>
          <a:bodyPr/>
          <a:lstStyle>
            <a:lvl1pPr>
              <a:lnSpc>
                <a:spcPct val="120000"/>
              </a:lnSpc>
              <a:defRPr b="0" sz="4800">
                <a:latin typeface="Helvetica Neue Medium"/>
                <a:ea typeface="Helvetica Neue Medium"/>
                <a:cs typeface="Helvetica Neue Medium"/>
                <a:sym typeface="Helvetica Neue Medium"/>
              </a:defRPr>
            </a:lvl1pPr>
          </a:lstStyle>
          <a:p>
            <a:pPr/>
            <a:r>
              <a:t>algorithmic dangers</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290" name="develop a metadata schema…"/>
          <p:cNvSpPr txBox="1"/>
          <p:nvPr>
            <p:ph type="title"/>
          </p:nvPr>
        </p:nvSpPr>
        <p:spPr>
          <a:xfrm>
            <a:off x="1175072" y="482599"/>
            <a:ext cx="10654656" cy="8788401"/>
          </a:xfrm>
          <a:prstGeom prst="rect">
            <a:avLst/>
          </a:prstGeom>
        </p:spPr>
        <p:txBody>
          <a:bodyPr/>
          <a:lstStyle/>
          <a:p>
            <a:pPr>
              <a:lnSpc>
                <a:spcPct val="120000"/>
              </a:lnSpc>
              <a:defRPr b="0" sz="4800">
                <a:latin typeface="Helvetica Neue Medium"/>
                <a:ea typeface="Helvetica Neue Medium"/>
                <a:cs typeface="Helvetica Neue Medium"/>
                <a:sym typeface="Helvetica Neue Medium"/>
              </a:defRPr>
            </a:pPr>
            <a:r>
              <a:t>develop a metadata schema</a:t>
            </a:r>
          </a:p>
          <a:p>
            <a:pPr>
              <a:lnSpc>
                <a:spcPct val="120000"/>
              </a:lnSpc>
              <a:defRPr b="0" sz="4800">
                <a:latin typeface="Helvetica Neue Medium"/>
                <a:ea typeface="Helvetica Neue Medium"/>
                <a:cs typeface="Helvetica Neue Medium"/>
                <a:sym typeface="Helvetica Neue Medium"/>
              </a:defRPr>
            </a:pPr>
            <a:r>
              <a:t>for circulating academic writing</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294" name="pie in the sky…"/>
          <p:cNvSpPr txBox="1"/>
          <p:nvPr>
            <p:ph type="title"/>
          </p:nvPr>
        </p:nvSpPr>
        <p:spPr>
          <a:xfrm>
            <a:off x="1175072" y="482599"/>
            <a:ext cx="10654656" cy="8788401"/>
          </a:xfrm>
          <a:prstGeom prst="rect">
            <a:avLst/>
          </a:prstGeom>
        </p:spPr>
        <p:txBody>
          <a:bodyPr/>
          <a:lstStyle/>
          <a:p>
            <a:pPr>
              <a:lnSpc>
                <a:spcPct val="120000"/>
              </a:lnSpc>
              <a:defRPr sz="4800"/>
            </a:pPr>
            <a:r>
              <a:t>pie in the sky</a:t>
            </a:r>
          </a:p>
          <a:p>
            <a:pPr>
              <a:lnSpc>
                <a:spcPct val="120000"/>
              </a:lnSpc>
              <a:defRPr sz="4800"/>
            </a:pPr>
            <a:r>
              <a:t>and a pony too</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298" name="distributed ledger…"/>
          <p:cNvSpPr txBox="1"/>
          <p:nvPr>
            <p:ph type="title"/>
          </p:nvPr>
        </p:nvSpPr>
        <p:spPr>
          <a:xfrm>
            <a:off x="1175072" y="482599"/>
            <a:ext cx="10654656" cy="8788401"/>
          </a:xfrm>
          <a:prstGeom prst="rect">
            <a:avLst/>
          </a:prstGeom>
        </p:spPr>
        <p:txBody>
          <a:bodyPr/>
          <a:lstStyle/>
          <a:p>
            <a:pPr>
              <a:lnSpc>
                <a:spcPct val="120000"/>
              </a:lnSpc>
              <a:defRPr b="0" sz="4800">
                <a:latin typeface="Helvetica Neue Medium"/>
                <a:ea typeface="Helvetica Neue Medium"/>
                <a:cs typeface="Helvetica Neue Medium"/>
                <a:sym typeface="Helvetica Neue Medium"/>
              </a:defRPr>
            </a:pPr>
            <a:r>
              <a:t>distributed ledger</a:t>
            </a:r>
          </a:p>
          <a:p>
            <a:pPr>
              <a:lnSpc>
                <a:spcPct val="120000"/>
              </a:lnSpc>
              <a:defRPr b="0" sz="4800">
                <a:latin typeface="Helvetica Neue Medium"/>
                <a:ea typeface="Helvetica Neue Medium"/>
                <a:cs typeface="Helvetica Neue Medium"/>
                <a:sym typeface="Helvetica Neue Medium"/>
              </a:defRPr>
            </a:pPr>
            <a:r>
              <a:t>cryptographically secured</a:t>
            </a:r>
          </a:p>
          <a:p>
            <a:pPr>
              <a:lnSpc>
                <a:spcPct val="120000"/>
              </a:lnSpc>
              <a:defRPr b="0" sz="4800">
                <a:latin typeface="Helvetica Neue Medium"/>
                <a:ea typeface="Helvetica Neue Medium"/>
                <a:cs typeface="Helvetica Neue Medium"/>
                <a:sym typeface="Helvetica Neue Medium"/>
              </a:defRPr>
            </a:pPr>
            <a:r>
              <a:t>timestamped linked records</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302" name="blockchain for composition"/>
          <p:cNvSpPr txBox="1"/>
          <p:nvPr>
            <p:ph type="title"/>
          </p:nvPr>
        </p:nvSpPr>
        <p:spPr>
          <a:xfrm>
            <a:off x="1175072" y="482599"/>
            <a:ext cx="10654656" cy="8788401"/>
          </a:xfrm>
          <a:prstGeom prst="rect">
            <a:avLst/>
          </a:prstGeom>
        </p:spPr>
        <p:txBody>
          <a:bodyPr/>
          <a:lstStyle>
            <a:lvl1pPr>
              <a:lnSpc>
                <a:spcPct val="120000"/>
              </a:lnSpc>
              <a:defRPr b="0" sz="4800">
                <a:latin typeface="Helvetica Neue Medium"/>
                <a:ea typeface="Helvetica Neue Medium"/>
                <a:cs typeface="Helvetica Neue Medium"/>
                <a:sym typeface="Helvetica Neue Medium"/>
              </a:defRPr>
            </a:lvl1pPr>
          </a:lstStyle>
          <a:p>
            <a:pPr/>
            <a:r>
              <a:t>blockchain for composition</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306" name="blockchain: both ledger and transport layer…"/>
          <p:cNvSpPr txBox="1"/>
          <p:nvPr>
            <p:ph type="title"/>
          </p:nvPr>
        </p:nvSpPr>
        <p:spPr>
          <a:xfrm>
            <a:off x="1175072" y="482599"/>
            <a:ext cx="10654656" cy="8788401"/>
          </a:xfrm>
          <a:prstGeom prst="rect">
            <a:avLst/>
          </a:prstGeom>
        </p:spPr>
        <p:txBody>
          <a:bodyPr/>
          <a:lstStyle/>
          <a:p>
            <a:pPr>
              <a:lnSpc>
                <a:spcPct val="120000"/>
              </a:lnSpc>
              <a:defRPr b="0" sz="4800">
                <a:latin typeface="Helvetica Neue Medium"/>
                <a:ea typeface="Helvetica Neue Medium"/>
                <a:cs typeface="Helvetica Neue Medium"/>
                <a:sym typeface="Helvetica Neue Medium"/>
              </a:defRPr>
            </a:pPr>
            <a:r>
              <a:t>blockchain:</a:t>
            </a:r>
            <a:br/>
            <a:r>
              <a:t>both ledger and transport layer</a:t>
            </a:r>
          </a:p>
          <a:p>
            <a:pPr>
              <a:lnSpc>
                <a:spcPct val="120000"/>
              </a:lnSpc>
              <a:defRPr b="0" sz="4800">
                <a:latin typeface="Helvetica Neue Medium"/>
                <a:ea typeface="Helvetica Neue Medium"/>
                <a:cs typeface="Helvetica Neue Medium"/>
                <a:sym typeface="Helvetica Neue Medium"/>
              </a:defRPr>
            </a:pPr>
            <a:r>
              <a:t>for documents and paradata</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310" name="Lisa Dush:…"/>
          <p:cNvSpPr txBox="1"/>
          <p:nvPr>
            <p:ph type="title"/>
          </p:nvPr>
        </p:nvSpPr>
        <p:spPr>
          <a:xfrm>
            <a:off x="583687" y="482599"/>
            <a:ext cx="11837426" cy="8788401"/>
          </a:xfrm>
          <a:prstGeom prst="rect">
            <a:avLst/>
          </a:prstGeom>
        </p:spPr>
        <p:txBody>
          <a:bodyPr/>
          <a:lstStyle/>
          <a:p>
            <a:pPr>
              <a:lnSpc>
                <a:spcPct val="120000"/>
              </a:lnSpc>
              <a:defRPr b="0" sz="4800">
                <a:latin typeface="Helvetica Neue Thin"/>
                <a:ea typeface="Helvetica Neue Thin"/>
                <a:cs typeface="Helvetica Neue Thin"/>
                <a:sym typeface="Helvetica Neue Thin"/>
              </a:defRPr>
            </a:pPr>
            <a:r>
              <a:t>Lisa Dush: </a:t>
            </a:r>
          </a:p>
          <a:p>
            <a:pPr>
              <a:lnSpc>
                <a:spcPct val="120000"/>
              </a:lnSpc>
              <a:defRPr b="0" sz="4800">
                <a:latin typeface="Helvetica Neue Thin"/>
                <a:ea typeface="Helvetica Neue Thin"/>
                <a:cs typeface="Helvetica Neue Thin"/>
                <a:sym typeface="Helvetica Neue Thin"/>
              </a:defRPr>
            </a:pPr>
            <a:r>
              <a:t>develop “the never-done knowledge</a:t>
            </a:r>
          </a:p>
          <a:p>
            <a:pPr>
              <a:lnSpc>
                <a:spcPct val="120000"/>
              </a:lnSpc>
              <a:defRPr b="0" sz="4800">
                <a:latin typeface="Helvetica Neue Thin"/>
                <a:ea typeface="Helvetica Neue Thin"/>
                <a:cs typeface="Helvetica Neue Thin"/>
                <a:sym typeface="Helvetica Neue Thin"/>
              </a:defRPr>
            </a:pPr>
            <a:r>
              <a:t>of how writing develops,</a:t>
            </a:r>
          </a:p>
          <a:p>
            <a:pPr>
              <a:lnSpc>
                <a:spcPct val="120000"/>
              </a:lnSpc>
              <a:defRPr b="0" sz="4800">
                <a:latin typeface="Helvetica Neue Thin"/>
                <a:ea typeface="Helvetica Neue Thin"/>
                <a:cs typeface="Helvetica Neue Thin"/>
                <a:sym typeface="Helvetica Neue Thin"/>
              </a:defRPr>
            </a:pPr>
            <a:r>
              <a:t>within a person or a populace.”</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314" name="mike.edwards@wsu.edu @preterite"/>
          <p:cNvSpPr txBox="1"/>
          <p:nvPr>
            <p:ph type="title"/>
          </p:nvPr>
        </p:nvSpPr>
        <p:spPr>
          <a:xfrm>
            <a:off x="762000" y="203200"/>
            <a:ext cx="11480800" cy="6114665"/>
          </a:xfrm>
          <a:prstGeom prst="rect">
            <a:avLst/>
          </a:prstGeom>
        </p:spPr>
        <p:txBody>
          <a:bodyPr anchor="b"/>
          <a:lstStyle/>
          <a:p>
            <a:pPr algn="l">
              <a:defRPr b="0">
                <a:latin typeface="Helvetica Neue Light"/>
                <a:ea typeface="Helvetica Neue Light"/>
                <a:cs typeface="Helvetica Neue Light"/>
                <a:sym typeface="Helvetica Neue Light"/>
              </a:defRPr>
            </a:pPr>
            <a:r>
              <a:t>mike.edwards@wsu.edu</a:t>
            </a:r>
            <a:br/>
            <a:r>
              <a:t>@preterite</a:t>
            </a:r>
          </a:p>
        </p:txBody>
      </p:sp>
      <p:sp>
        <p:nvSpPr>
          <p:cNvPr id="315" name="http://bit.ly/cw18edwards"/>
          <p:cNvSpPr/>
          <p:nvPr>
            <p:ph type="body" sz="quarter" idx="1"/>
          </p:nvPr>
        </p:nvSpPr>
        <p:spPr>
          <a:xfrm>
            <a:off x="4949029" y="6743700"/>
            <a:ext cx="7192171" cy="2517478"/>
          </a:xfrm>
          <a:prstGeom prst="rect">
            <a:avLst/>
          </a:prstGeom>
        </p:spPr>
        <p:txBody>
          <a:bodyPr/>
          <a:lstStyle>
            <a:lvl1pPr marL="0" indent="0" algn="r">
              <a:spcBef>
                <a:spcPts val="0"/>
              </a:spcBef>
              <a:buSzTx/>
              <a:buNone/>
              <a:defRPr b="1" sz="3600" u="sng">
                <a:solidFill>
                  <a:srgbClr val="000000"/>
                </a:solidFill>
                <a:effectLst>
                  <a:outerShdw sx="100000" sy="100000" kx="0" ky="0" algn="b" rotWithShape="0" blurRad="12700" dist="12700" dir="5400000">
                    <a:srgbClr val="FFFFFF">
                      <a:alpha val="25000"/>
                    </a:srgbClr>
                  </a:outerShdw>
                </a:effectLst>
                <a:latin typeface="+mn-lt"/>
                <a:ea typeface="+mn-ea"/>
                <a:cs typeface="+mn-cs"/>
                <a:sym typeface="Helvetica Neue"/>
                <a:hlinkClick r:id="rId4" invalidUrl="" action="" tgtFrame="" tooltip="" history="1" highlightClick="0" endSnd="0"/>
              </a:defRPr>
            </a:lvl1pPr>
          </a:lstStyle>
          <a:p>
            <a:pPr>
              <a:defRPr u="none"/>
            </a:pPr>
            <a:r>
              <a:rPr u="sng">
                <a:hlinkClick r:id="rId4" invalidUrl="" action="" tgtFrame="" tooltip="" history="1" highlightClick="0" endSnd="0"/>
              </a:rPr>
              <a:t>http://bit.ly/cw18edwards</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136" name="utility…"/>
          <p:cNvSpPr txBox="1"/>
          <p:nvPr>
            <p:ph type="title"/>
          </p:nvPr>
        </p:nvSpPr>
        <p:spPr>
          <a:xfrm>
            <a:off x="1175072" y="482599"/>
            <a:ext cx="10654656" cy="8788401"/>
          </a:xfrm>
          <a:prstGeom prst="rect">
            <a:avLst/>
          </a:prstGeom>
        </p:spPr>
        <p:txBody>
          <a:bodyPr/>
          <a:lstStyle/>
          <a:p>
            <a:pPr lvl="3" marL="1792941" indent="-573741" algn="l">
              <a:lnSpc>
                <a:spcPct val="120000"/>
              </a:lnSpc>
              <a:buSzPct val="75000"/>
              <a:buChar char="•"/>
              <a:defRPr b="0" sz="4800">
                <a:latin typeface="Helvetica Neue Medium"/>
                <a:ea typeface="Helvetica Neue Medium"/>
                <a:cs typeface="Helvetica Neue Medium"/>
                <a:sym typeface="Helvetica Neue Medium"/>
              </a:defRPr>
            </a:pPr>
            <a:r>
              <a:t>utility</a:t>
            </a:r>
          </a:p>
          <a:p>
            <a:pPr lvl="3" marL="1792941" indent="-573741" algn="l">
              <a:lnSpc>
                <a:spcPct val="120000"/>
              </a:lnSpc>
              <a:buSzPct val="75000"/>
              <a:defRPr b="0" sz="4800">
                <a:latin typeface="Helvetica Neue Medium"/>
                <a:ea typeface="Helvetica Neue Medium"/>
                <a:cs typeface="Helvetica Neue Medium"/>
                <a:sym typeface="Helvetica Neue Medium"/>
              </a:defRPr>
            </a:pPr>
            <a:r>
              <a:t>identity</a:t>
            </a:r>
          </a:p>
          <a:p>
            <a:pPr lvl="3" marL="1792941" indent="-573741" algn="l">
              <a:lnSpc>
                <a:spcPct val="120000"/>
              </a:lnSpc>
              <a:buSzPct val="75000"/>
              <a:defRPr b="0" sz="4800">
                <a:latin typeface="Helvetica Neue Medium"/>
                <a:ea typeface="Helvetica Neue Medium"/>
                <a:cs typeface="Helvetica Neue Medium"/>
                <a:sym typeface="Helvetica Neue Medium"/>
              </a:defRPr>
            </a:pPr>
            <a:r>
              <a:t>labor</a:t>
            </a:r>
          </a:p>
          <a:p>
            <a:pPr lvl="3" marL="1792941" indent="-573741" algn="l">
              <a:lnSpc>
                <a:spcPct val="120000"/>
              </a:lnSpc>
              <a:buSzPct val="75000"/>
              <a:defRPr b="0" sz="4800">
                <a:latin typeface="Helvetica Neue Medium"/>
                <a:ea typeface="Helvetica Neue Medium"/>
                <a:cs typeface="Helvetica Neue Medium"/>
                <a:sym typeface="Helvetica Neue Medium"/>
              </a:defRPr>
            </a:pPr>
            <a:r>
              <a:t>civic</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sp>
        <p:nvSpPr>
          <p:cNvPr id="319" name="Adler-Kassner, Linda. December 2017. “CCCC Chair’s Address: Because Writing Is Never Just Writing.” CCC 69:2. 317–340.…"/>
          <p:cNvSpPr txBox="1"/>
          <p:nvPr/>
        </p:nvSpPr>
        <p:spPr>
          <a:xfrm>
            <a:off x="628277" y="715098"/>
            <a:ext cx="11748246" cy="832340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numCol="2" spcCol="587412"/>
          <a:lstStyle/>
          <a:p>
            <a:pPr marL="400050" indent="-400050" algn="l" defTabSz="457200">
              <a:lnSpc>
                <a:spcPct val="110000"/>
              </a:lnSpc>
              <a:spcBef>
                <a:spcPts val="200"/>
              </a:spcBef>
              <a:defRPr sz="1600">
                <a:solidFill>
                  <a:srgbClr val="FFFFFF"/>
                </a:solidFill>
                <a:effectLst/>
                <a:latin typeface="+mn-lt"/>
                <a:ea typeface="+mn-ea"/>
                <a:cs typeface="+mn-cs"/>
                <a:sym typeface="Helvetica Neue"/>
              </a:defRPr>
            </a:pPr>
            <a:r>
              <a:t>Adler-Kassner, Linda. December 2017. “CCCC Chair’s Address: Because Writing Is Never Just Writing.” </a:t>
            </a:r>
            <a:r>
              <a:rPr i="1"/>
              <a:t>CCC</a:t>
            </a:r>
            <a:r>
              <a:t> 69:2. 317–340.</a:t>
            </a:r>
          </a:p>
          <a:p>
            <a:pPr marL="400050" indent="-400050" algn="l" defTabSz="457200">
              <a:lnSpc>
                <a:spcPct val="110000"/>
              </a:lnSpc>
              <a:spcBef>
                <a:spcPts val="200"/>
              </a:spcBef>
              <a:defRPr sz="1600">
                <a:solidFill>
                  <a:srgbClr val="FFFFFF"/>
                </a:solidFill>
                <a:effectLst/>
                <a:latin typeface="+mn-lt"/>
                <a:ea typeface="+mn-ea"/>
                <a:cs typeface="+mn-cs"/>
                <a:sym typeface="Helvetica Neue"/>
              </a:defRPr>
            </a:pPr>
            <a:r>
              <a:t>Bloome, David. 2008. Foreword to </a:t>
            </a:r>
            <a:r>
              <a:rPr i="1"/>
              <a:t>Affirming Students’ Right to Their Own Language: Bridging Language Policies and Pedagogical Practices</a:t>
            </a:r>
            <a:r>
              <a:t>. Jerrie Cobb, Dolores Y. Straker, and Laurie Katz, eds. Florence, KY: Routledge, Taylor &amp; Francis.</a:t>
            </a:r>
          </a:p>
          <a:p>
            <a:pPr marL="400050" indent="-400050" algn="l" defTabSz="457200">
              <a:lnSpc>
                <a:spcPct val="110000"/>
              </a:lnSpc>
              <a:spcBef>
                <a:spcPts val="200"/>
              </a:spcBef>
              <a:defRPr sz="1600">
                <a:solidFill>
                  <a:srgbClr val="FFFFFF"/>
                </a:solidFill>
                <a:effectLst/>
                <a:latin typeface="+mn-lt"/>
                <a:ea typeface="+mn-ea"/>
                <a:cs typeface="+mn-cs"/>
                <a:sym typeface="Helvetica Neue"/>
              </a:defRPr>
            </a:pPr>
            <a:r>
              <a:t>DeVoss, Daniele Nicole, and James E. Porter. 2006. “Why Napster Matters to Writing: Filesharing as a New Ethic of Digital Delivery.” </a:t>
            </a:r>
            <a:r>
              <a:rPr i="1"/>
              <a:t>Computers and Composition</a:t>
            </a:r>
            <a:r>
              <a:t> 23: 178–210.</a:t>
            </a:r>
          </a:p>
          <a:p>
            <a:pPr marL="400050" indent="-400050" algn="l" defTabSz="457200">
              <a:lnSpc>
                <a:spcPct val="110000"/>
              </a:lnSpc>
              <a:spcBef>
                <a:spcPts val="200"/>
              </a:spcBef>
              <a:defRPr sz="1600">
                <a:solidFill>
                  <a:srgbClr val="FFFFFF"/>
                </a:solidFill>
                <a:effectLst/>
                <a:latin typeface="+mn-lt"/>
                <a:ea typeface="+mn-ea"/>
                <a:cs typeface="+mn-cs"/>
                <a:sym typeface="Helvetica Neue"/>
              </a:defRPr>
            </a:pPr>
            <a:r>
              <a:t>Dush, Lisa. 2015. “When Writing Becomes Content.” </a:t>
            </a:r>
            <a:r>
              <a:rPr i="1"/>
              <a:t>CCC</a:t>
            </a:r>
            <a:r>
              <a:t> 67.2: 173–196.</a:t>
            </a:r>
          </a:p>
          <a:p>
            <a:pPr marL="400050" indent="-400050" algn="l" defTabSz="457200">
              <a:lnSpc>
                <a:spcPct val="110000"/>
              </a:lnSpc>
              <a:spcBef>
                <a:spcPts val="200"/>
              </a:spcBef>
              <a:defRPr sz="1600">
                <a:solidFill>
                  <a:srgbClr val="FFFFFF"/>
                </a:solidFill>
                <a:effectLst/>
                <a:latin typeface="+mn-lt"/>
                <a:ea typeface="+mn-ea"/>
                <a:cs typeface="+mn-cs"/>
                <a:sym typeface="Helvetica Neue"/>
              </a:defRPr>
            </a:pPr>
            <a:r>
              <a:t>Hardt-Davidson, William. 2007. “Studying the Mediated Action of Composing with Time-Use Diaries.” In </a:t>
            </a:r>
            <a:r>
              <a:rPr i="1"/>
              <a:t>Digital Writing Research: Technologies, Methodologies and Ethical Issues</a:t>
            </a:r>
            <a:r>
              <a:t>, edited by Heidi A. McKee and Danielle Nicole DeVoss. Cresskill, NJ: Hampton.</a:t>
            </a:r>
          </a:p>
          <a:p>
            <a:pPr marL="400050" indent="-400050" algn="l" defTabSz="457200">
              <a:lnSpc>
                <a:spcPct val="110000"/>
              </a:lnSpc>
              <a:spcBef>
                <a:spcPts val="200"/>
              </a:spcBef>
              <a:defRPr sz="1600">
                <a:solidFill>
                  <a:srgbClr val="FFFFFF"/>
                </a:solidFill>
                <a:effectLst/>
                <a:latin typeface="+mn-lt"/>
                <a:ea typeface="+mn-ea"/>
                <a:cs typeface="+mn-cs"/>
                <a:sym typeface="Helvetica Neue"/>
              </a:defRPr>
            </a:pPr>
            <a:r>
              <a:t>Iansiti, Marco, and Karim R. Lakhani. January 2017. “The Truth About Blockchain.” </a:t>
            </a:r>
            <a:r>
              <a:rPr i="1"/>
              <a:t>Harvard Business Review</a:t>
            </a:r>
            <a:r>
              <a:t>. Cambridge, MA: Harvard University. </a:t>
            </a:r>
            <a:r>
              <a:rPr u="sng">
                <a:hlinkClick r:id="rId2" invalidUrl="" action="" tgtFrame="" tooltip="" history="1" highlightClick="0" endSnd="0"/>
              </a:rPr>
              <a:t>https://hbr.org/2017/01/the-truth-about-blockchain</a:t>
            </a:r>
            <a:r>
              <a:t> </a:t>
            </a:r>
          </a:p>
          <a:p>
            <a:pPr marL="400050" indent="-400050" algn="l" defTabSz="457200">
              <a:lnSpc>
                <a:spcPct val="110000"/>
              </a:lnSpc>
              <a:spcBef>
                <a:spcPts val="200"/>
              </a:spcBef>
              <a:defRPr sz="1600">
                <a:solidFill>
                  <a:srgbClr val="FFFFFF"/>
                </a:solidFill>
                <a:effectLst/>
                <a:latin typeface="+mn-lt"/>
                <a:ea typeface="+mn-ea"/>
                <a:cs typeface="+mn-cs"/>
                <a:sym typeface="Helvetica Neue"/>
              </a:defRPr>
            </a:pPr>
            <a:r>
              <a:t>Marx, Karl. 1976. </a:t>
            </a:r>
            <a:r>
              <a:rPr i="1"/>
              <a:t>Capital: A Critique of Political Economy</a:t>
            </a:r>
            <a:r>
              <a:t>. Volume 1. Translated by Ben Fowkes. New York: Vintage.</a:t>
            </a:r>
          </a:p>
          <a:p>
            <a:pPr marL="400050" indent="-400050" algn="l" defTabSz="457200">
              <a:lnSpc>
                <a:spcPct val="110000"/>
              </a:lnSpc>
              <a:spcBef>
                <a:spcPts val="200"/>
              </a:spcBef>
              <a:defRPr sz="1600">
                <a:solidFill>
                  <a:srgbClr val="FFFFFF"/>
                </a:solidFill>
                <a:effectLst/>
                <a:latin typeface="+mn-lt"/>
                <a:ea typeface="+mn-ea"/>
                <a:cs typeface="+mn-cs"/>
                <a:sym typeface="Helvetica Neue"/>
              </a:defRPr>
            </a:pPr>
            <a:r>
              <a:t>Marx, Karl. 1993. </a:t>
            </a:r>
            <a:r>
              <a:rPr i="1"/>
              <a:t>Capital: A Critique of Political Economy</a:t>
            </a:r>
            <a:r>
              <a:t>. Volume 2. Translated by David Fernbach. New York: Vintage.</a:t>
            </a:r>
          </a:p>
          <a:p>
            <a:pPr marL="400050" indent="-400050" algn="l" defTabSz="457200">
              <a:lnSpc>
                <a:spcPct val="110000"/>
              </a:lnSpc>
              <a:spcBef>
                <a:spcPts val="200"/>
              </a:spcBef>
              <a:defRPr sz="1600">
                <a:solidFill>
                  <a:srgbClr val="FFFFFF"/>
                </a:solidFill>
                <a:effectLst/>
                <a:latin typeface="+mn-lt"/>
                <a:ea typeface="+mn-ea"/>
                <a:cs typeface="+mn-cs"/>
                <a:sym typeface="Helvetica Neue"/>
              </a:defRPr>
            </a:pPr>
            <a:r>
              <a:t>Marx, Karl. 1993. </a:t>
            </a:r>
            <a:r>
              <a:rPr i="1"/>
              <a:t>Capital: A Critique of Political Economy</a:t>
            </a:r>
            <a:r>
              <a:t>. Volume 3. Translated by David Fernbach. New York: Vintage.</a:t>
            </a:r>
          </a:p>
          <a:p>
            <a:pPr marL="400050" indent="-400050" algn="l" defTabSz="457200">
              <a:lnSpc>
                <a:spcPct val="110000"/>
              </a:lnSpc>
              <a:spcBef>
                <a:spcPts val="200"/>
              </a:spcBef>
              <a:defRPr sz="1600">
                <a:solidFill>
                  <a:srgbClr val="FFFFFF"/>
                </a:solidFill>
                <a:effectLst/>
                <a:latin typeface="+mn-lt"/>
                <a:ea typeface="+mn-ea"/>
                <a:cs typeface="+mn-cs"/>
                <a:sym typeface="Helvetica Neue"/>
              </a:defRPr>
            </a:pPr>
            <a:r>
              <a:t>Narayanan, Arvind, Joseph Bonneau, Edward Felten, Andrew Miller, and Steven Goldfeder. 2016. </a:t>
            </a:r>
            <a:r>
              <a:rPr i="1"/>
              <a:t>Bitcoin and Cryptocurrency Technologies: A Comprehensive Introduction</a:t>
            </a:r>
            <a:r>
              <a:t>. Princeton, NJ: Princeton University Press. </a:t>
            </a:r>
          </a:p>
          <a:p>
            <a:pPr marL="400050" indent="-400050" algn="l" defTabSz="457200">
              <a:lnSpc>
                <a:spcPct val="110000"/>
              </a:lnSpc>
              <a:spcBef>
                <a:spcPts val="200"/>
              </a:spcBef>
              <a:defRPr sz="1600">
                <a:solidFill>
                  <a:srgbClr val="FFFFFF"/>
                </a:solidFill>
                <a:effectLst/>
                <a:latin typeface="+mn-lt"/>
                <a:ea typeface="+mn-ea"/>
                <a:cs typeface="+mn-cs"/>
                <a:sym typeface="Helvetica Neue"/>
              </a:defRPr>
            </a:pPr>
            <a:r>
              <a:t>O’Neil, Cathy. 2016. </a:t>
            </a:r>
            <a:r>
              <a:rPr i="1"/>
              <a:t>Weapons of Math Destruction</a:t>
            </a:r>
            <a:r>
              <a:t>. New York: Crown.</a:t>
            </a:r>
          </a:p>
          <a:p>
            <a:pPr marL="400050" indent="-400050" algn="l" defTabSz="457200">
              <a:lnSpc>
                <a:spcPct val="110000"/>
              </a:lnSpc>
              <a:spcBef>
                <a:spcPts val="200"/>
              </a:spcBef>
              <a:defRPr sz="1600">
                <a:solidFill>
                  <a:srgbClr val="FFFFFF"/>
                </a:solidFill>
                <a:effectLst/>
                <a:latin typeface="+mn-lt"/>
                <a:ea typeface="+mn-ea"/>
                <a:cs typeface="+mn-cs"/>
                <a:sym typeface="Helvetica Neue"/>
              </a:defRPr>
            </a:pPr>
            <a:r>
              <a:t>Parks, Stephen. 1999. </a:t>
            </a:r>
            <a:r>
              <a:rPr i="1"/>
              <a:t>Class Politics: The Movement for the Students’ Right to Their Own Language</a:t>
            </a:r>
            <a:r>
              <a:t>. Urbana, IL: NCTE.</a:t>
            </a:r>
          </a:p>
          <a:p>
            <a:pPr marL="400050" indent="-400050" algn="l" defTabSz="457200">
              <a:lnSpc>
                <a:spcPct val="110000"/>
              </a:lnSpc>
              <a:spcBef>
                <a:spcPts val="200"/>
              </a:spcBef>
              <a:defRPr sz="1600">
                <a:solidFill>
                  <a:srgbClr val="FFFFFF"/>
                </a:solidFill>
                <a:effectLst/>
                <a:latin typeface="+mn-lt"/>
                <a:ea typeface="+mn-ea"/>
                <a:cs typeface="+mn-cs"/>
                <a:sym typeface="Helvetica Neue"/>
              </a:defRPr>
            </a:pPr>
            <a:r>
              <a:t>Pomerantz, Jeffery. 2015. </a:t>
            </a:r>
            <a:r>
              <a:rPr i="1"/>
              <a:t>Metadata</a:t>
            </a:r>
            <a:r>
              <a:t>. Cambridge, MA: MIT Press.</a:t>
            </a:r>
          </a:p>
          <a:p>
            <a:pPr marL="400050" indent="-400050" algn="l" defTabSz="457200">
              <a:lnSpc>
                <a:spcPct val="110000"/>
              </a:lnSpc>
              <a:spcBef>
                <a:spcPts val="200"/>
              </a:spcBef>
              <a:defRPr sz="1600">
                <a:solidFill>
                  <a:srgbClr val="FFFFFF"/>
                </a:solidFill>
                <a:effectLst/>
                <a:latin typeface="+mn-lt"/>
                <a:ea typeface="+mn-ea"/>
                <a:cs typeface="+mn-cs"/>
                <a:sym typeface="Helvetica Neue"/>
              </a:defRPr>
            </a:pPr>
            <a:r>
              <a:t>Reyman, Jessica. 2013. “User Data on the Social Web: Authorship, Agency, and Appropriation.” </a:t>
            </a:r>
            <a:r>
              <a:rPr i="1"/>
              <a:t>CCC</a:t>
            </a:r>
            <a:r>
              <a:t> 75.5: 513–533.</a:t>
            </a:r>
          </a:p>
          <a:p>
            <a:pPr marL="400050" indent="-400050" algn="l" defTabSz="457200">
              <a:lnSpc>
                <a:spcPct val="110000"/>
              </a:lnSpc>
              <a:spcBef>
                <a:spcPts val="200"/>
              </a:spcBef>
              <a:defRPr sz="1600">
                <a:solidFill>
                  <a:srgbClr val="FFFFFF"/>
                </a:solidFill>
                <a:effectLst/>
                <a:latin typeface="+mn-lt"/>
                <a:ea typeface="+mn-ea"/>
                <a:cs typeface="+mn-cs"/>
                <a:sym typeface="Helvetica Neue"/>
              </a:defRPr>
            </a:pPr>
            <a:r>
              <a:t>Schneier, Bruce. 2015.  </a:t>
            </a:r>
            <a:r>
              <a:rPr i="1"/>
              <a:t>Data and Goliath</a:t>
            </a:r>
            <a:r>
              <a:t>. New York: Norton.</a:t>
            </a:r>
          </a:p>
          <a:p>
            <a:pPr marL="400050" indent="-400050" algn="l" defTabSz="457200">
              <a:lnSpc>
                <a:spcPct val="110000"/>
              </a:lnSpc>
              <a:spcBef>
                <a:spcPts val="200"/>
              </a:spcBef>
              <a:defRPr sz="1600">
                <a:solidFill>
                  <a:srgbClr val="FFFFFF"/>
                </a:solidFill>
                <a:effectLst/>
                <a:latin typeface="+mn-lt"/>
                <a:ea typeface="+mn-ea"/>
                <a:cs typeface="+mn-cs"/>
                <a:sym typeface="Helvetica Neue"/>
              </a:defRPr>
            </a:pPr>
            <a:r>
              <a:t>Tapscott, Don. May 2016. “The Impact of the Blockchain Goes Beyond Financial Services.” </a:t>
            </a:r>
            <a:r>
              <a:rPr i="1"/>
              <a:t>Harvard Business Review</a:t>
            </a:r>
            <a:r>
              <a:t>. </a:t>
            </a:r>
            <a:r>
              <a:rPr u="sng">
                <a:hlinkClick r:id="rId3" invalidUrl="" action="" tgtFrame="" tooltip="" history="1" highlightClick="0" endSnd="0"/>
              </a:rPr>
              <a:t>https://hbr.org/2016/05/the-impact-of-the-blockchain-goes-beyond-financial-services</a:t>
            </a:r>
          </a:p>
          <a:p>
            <a:pPr marL="400050" indent="-400050" algn="l" defTabSz="457200">
              <a:lnSpc>
                <a:spcPct val="110000"/>
              </a:lnSpc>
              <a:spcBef>
                <a:spcPts val="200"/>
              </a:spcBef>
              <a:defRPr sz="1600">
                <a:solidFill>
                  <a:srgbClr val="FFFFFF"/>
                </a:solidFill>
                <a:effectLst/>
                <a:latin typeface="+mn-lt"/>
                <a:ea typeface="+mn-ea"/>
                <a:cs typeface="+mn-cs"/>
                <a:sym typeface="Helvetica Neue"/>
              </a:defRPr>
            </a:pPr>
            <a:r>
              <a:t>Villanueva, Victor. 2005. “Toward a Political Economy of Rhetoric.” Laura Gray-Rosendale and Steven Rosendale, eds.</a:t>
            </a:r>
            <a:r>
              <a:rPr i="1"/>
              <a:t> Radical Relevance: Toward a Scholarship of the Whole Left</a:t>
            </a:r>
            <a:r>
              <a:t>. Albany, NY: State University of New York Press. 57–68.</a:t>
            </a:r>
          </a:p>
          <a:p>
            <a:pPr marL="400050" indent="-400050" algn="l" defTabSz="457200">
              <a:lnSpc>
                <a:spcPct val="110000"/>
              </a:lnSpc>
              <a:spcBef>
                <a:spcPts val="200"/>
              </a:spcBef>
              <a:defRPr sz="1600">
                <a:solidFill>
                  <a:srgbClr val="FFFFFF"/>
                </a:solidFill>
                <a:effectLst/>
                <a:latin typeface="+mn-lt"/>
                <a:ea typeface="+mn-ea"/>
                <a:cs typeface="+mn-cs"/>
                <a:sym typeface="Helvetica Neue"/>
              </a:defRPr>
            </a:pPr>
            <a:r>
              <a:t>Wilkof, Neil. April 2014. “Theories of Intellectual Property: Is It Worth the Effort?” </a:t>
            </a:r>
            <a:r>
              <a:rPr i="1"/>
              <a:t>Journal of Intellectual Property Law and Practice</a:t>
            </a:r>
            <a:r>
              <a:t>. Oxford, UK: Oxford University Press. </a:t>
            </a:r>
            <a:r>
              <a:rPr u="sng">
                <a:hlinkClick r:id="rId4" invalidUrl="" action="" tgtFrame="" tooltip="" history="1" highlightClick="0" endSnd="0"/>
              </a:rPr>
              <a:t>https://doi.org/10.1093/jiplp/jpu018</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140" name="we are our data"/>
          <p:cNvSpPr txBox="1"/>
          <p:nvPr>
            <p:ph type="title"/>
          </p:nvPr>
        </p:nvSpPr>
        <p:spPr>
          <a:xfrm>
            <a:off x="1175072" y="482599"/>
            <a:ext cx="10654656" cy="8788401"/>
          </a:xfrm>
          <a:prstGeom prst="rect">
            <a:avLst/>
          </a:prstGeom>
        </p:spPr>
        <p:txBody>
          <a:bodyPr/>
          <a:lstStyle>
            <a:lvl1pPr>
              <a:lnSpc>
                <a:spcPct val="120000"/>
              </a:lnSpc>
              <a:defRPr b="0" sz="4800">
                <a:latin typeface="Helvetica Neue Medium"/>
                <a:ea typeface="Helvetica Neue Medium"/>
                <a:cs typeface="Helvetica Neue Medium"/>
                <a:sym typeface="Helvetica Neue Medium"/>
              </a:defRPr>
            </a:lvl1pPr>
          </a:lstStyle>
          <a:p>
            <a:pPr/>
            <a:r>
              <a:t>we are our data</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144" name="metadata"/>
          <p:cNvSpPr txBox="1"/>
          <p:nvPr>
            <p:ph type="title"/>
          </p:nvPr>
        </p:nvSpPr>
        <p:spPr>
          <a:xfrm>
            <a:off x="1175072" y="482599"/>
            <a:ext cx="10654656" cy="8788401"/>
          </a:xfrm>
          <a:prstGeom prst="rect">
            <a:avLst/>
          </a:prstGeom>
        </p:spPr>
        <p:txBody>
          <a:bodyPr/>
          <a:lstStyle>
            <a:lvl1pPr>
              <a:lnSpc>
                <a:spcPct val="120000"/>
              </a:lnSpc>
              <a:defRPr b="0" sz="4800">
                <a:latin typeface="Helvetica Neue Medium"/>
                <a:ea typeface="Helvetica Neue Medium"/>
                <a:cs typeface="Helvetica Neue Medium"/>
                <a:sym typeface="Helvetica Neue Medium"/>
              </a:defRPr>
            </a:lvl1pPr>
          </a:lstStyle>
          <a:p>
            <a:pPr/>
            <a:r>
              <a:t>metadata</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sp>
        <p:nvSpPr>
          <p:cNvPr id="148" name="&lt;!--BEGIN Dublin Core Metadata--&gt;…"/>
          <p:cNvSpPr txBox="1"/>
          <p:nvPr/>
        </p:nvSpPr>
        <p:spPr>
          <a:xfrm>
            <a:off x="1902229" y="692149"/>
            <a:ext cx="9200342" cy="83693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1232088" indent="-1232088" algn="l">
              <a:defRPr sz="2400">
                <a:latin typeface="Source Code Pro Semibold"/>
                <a:ea typeface="Source Code Pro Semibold"/>
                <a:cs typeface="Source Code Pro Semibold"/>
                <a:sym typeface="Source Code Pro Semibold"/>
              </a:defRPr>
            </a:pPr>
            <a:r>
              <a:t>&lt;!--BEGIN Dublin Core Metadata--&gt;</a:t>
            </a:r>
          </a:p>
          <a:p>
            <a:pPr marL="1232088" indent="-1232088" algn="l">
              <a:defRPr sz="2400">
                <a:latin typeface="Source Code Pro Semibold"/>
                <a:ea typeface="Source Code Pro Semibold"/>
                <a:cs typeface="Source Code Pro Semibold"/>
                <a:sym typeface="Source Code Pro Semibold"/>
              </a:defRPr>
            </a:pPr>
            <a:r>
              <a:t>&lt;meta name="</a:t>
            </a:r>
            <a:r>
              <a:rPr>
                <a:solidFill>
                  <a:schemeClr val="accent6"/>
                </a:solidFill>
              </a:rPr>
              <a:t>DC.title</a:t>
            </a:r>
            <a:r>
              <a:t>" content="</a:t>
            </a:r>
            <a:r>
              <a:rPr>
                <a:solidFill>
                  <a:schemeClr val="accent6"/>
                </a:solidFill>
              </a:rPr>
              <a:t>Students' Right to Their Own Data</a:t>
            </a:r>
            <a:r>
              <a:t>" /&gt;</a:t>
            </a:r>
          </a:p>
          <a:p>
            <a:pPr marL="1232088" indent="-1232088" algn="l">
              <a:defRPr sz="2400">
                <a:latin typeface="Source Code Pro Semibold"/>
                <a:ea typeface="Source Code Pro Semibold"/>
                <a:cs typeface="Source Code Pro Semibold"/>
                <a:sym typeface="Source Code Pro Semibold"/>
              </a:defRPr>
            </a:pPr>
            <a:r>
              <a:t>&lt;meta name="</a:t>
            </a:r>
            <a:r>
              <a:rPr>
                <a:solidFill>
                  <a:schemeClr val="accent6"/>
                </a:solidFill>
              </a:rPr>
              <a:t>DC.creator</a:t>
            </a:r>
            <a:r>
              <a:t>" content="</a:t>
            </a:r>
            <a:r>
              <a:rPr>
                <a:solidFill>
                  <a:schemeClr val="accent6"/>
                </a:solidFill>
              </a:rPr>
              <a:t>Mike Edwards</a:t>
            </a:r>
            <a:r>
              <a:t>" /&gt;</a:t>
            </a:r>
          </a:p>
          <a:p>
            <a:pPr marL="1232088" indent="-1232088" algn="l">
              <a:defRPr sz="2400">
                <a:latin typeface="Source Code Pro Semibold"/>
                <a:ea typeface="Source Code Pro Semibold"/>
                <a:cs typeface="Source Code Pro Semibold"/>
                <a:sym typeface="Source Code Pro Semibold"/>
              </a:defRPr>
            </a:pPr>
            <a:r>
              <a:t>&lt;meta name="</a:t>
            </a:r>
            <a:r>
              <a:rPr>
                <a:solidFill>
                  <a:schemeClr val="accent6"/>
                </a:solidFill>
              </a:rPr>
              <a:t>DC.type</a:t>
            </a:r>
            <a:r>
              <a:t>" content="</a:t>
            </a:r>
            <a:r>
              <a:rPr>
                <a:solidFill>
                  <a:schemeClr val="accent6"/>
                </a:solidFill>
              </a:rPr>
              <a:t>Presentation</a:t>
            </a:r>
            <a:r>
              <a:t>" /&gt;</a:t>
            </a:r>
          </a:p>
          <a:p>
            <a:pPr marL="1232088" indent="-1232088" algn="l">
              <a:defRPr sz="2400">
                <a:latin typeface="Source Code Pro Semibold"/>
                <a:ea typeface="Source Code Pro Semibold"/>
                <a:cs typeface="Source Code Pro Semibold"/>
                <a:sym typeface="Source Code Pro Semibold"/>
              </a:defRPr>
            </a:pPr>
            <a:r>
              <a:t>&lt;meta name="</a:t>
            </a:r>
            <a:r>
              <a:rPr>
                <a:solidFill>
                  <a:schemeClr val="accent6"/>
                </a:solidFill>
              </a:rPr>
              <a:t>DC.language</a:t>
            </a:r>
            <a:r>
              <a:t>" content="</a:t>
            </a:r>
            <a:r>
              <a:rPr>
                <a:solidFill>
                  <a:schemeClr val="accent6"/>
                </a:solidFill>
              </a:rPr>
              <a:t>en</a:t>
            </a:r>
            <a:r>
              <a:t>" /&gt;</a:t>
            </a:r>
          </a:p>
          <a:p>
            <a:pPr marL="1232088" indent="-1232088" algn="l">
              <a:defRPr sz="2400">
                <a:latin typeface="Source Code Pro Semibold"/>
                <a:ea typeface="Source Code Pro Semibold"/>
                <a:cs typeface="Source Code Pro Semibold"/>
                <a:sym typeface="Source Code Pro Semibold"/>
              </a:defRPr>
            </a:pPr>
            <a:r>
              <a:t>&lt;meta name="</a:t>
            </a:r>
            <a:r>
              <a:rPr>
                <a:solidFill>
                  <a:schemeClr val="accent6"/>
                </a:solidFill>
              </a:rPr>
              <a:t>DC.subject</a:t>
            </a:r>
            <a:r>
              <a:t>" content="</a:t>
            </a:r>
            <a:r>
              <a:rPr>
                <a:solidFill>
                  <a:schemeClr val="accent6"/>
                </a:solidFill>
              </a:rPr>
              <a:t>intellectual property, paradata, labor, capital, composition</a:t>
            </a:r>
            <a:r>
              <a:t>" /&gt;</a:t>
            </a:r>
          </a:p>
          <a:p>
            <a:pPr marL="1232088" indent="-1232088" algn="l">
              <a:defRPr sz="2400">
                <a:latin typeface="Source Code Pro Semibold"/>
                <a:ea typeface="Source Code Pro Semibold"/>
                <a:cs typeface="Source Code Pro Semibold"/>
                <a:sym typeface="Source Code Pro Semibold"/>
              </a:defRPr>
            </a:pPr>
            <a:r>
              <a:t>&lt;meta name="</a:t>
            </a:r>
            <a:r>
              <a:rPr>
                <a:solidFill>
                  <a:schemeClr val="accent6"/>
                </a:solidFill>
              </a:rPr>
              <a:t>DC.publisher</a:t>
            </a:r>
            <a:r>
              <a:t>" content=“</a:t>
            </a:r>
            <a:r>
              <a:rPr>
                <a:solidFill>
                  <a:schemeClr val="accent6"/>
                </a:solidFill>
              </a:rPr>
              <a:t>Computers and Writing</a:t>
            </a:r>
            <a:r>
              <a:t>" /&gt;</a:t>
            </a:r>
          </a:p>
          <a:p>
            <a:pPr marL="1232088" indent="-1232088" algn="l">
              <a:defRPr sz="2400">
                <a:latin typeface="Source Code Pro Semibold"/>
                <a:ea typeface="Source Code Pro Semibold"/>
                <a:cs typeface="Source Code Pro Semibold"/>
                <a:sym typeface="Source Code Pro Semibold"/>
              </a:defRPr>
            </a:pPr>
            <a:r>
              <a:t>&lt;meta name="</a:t>
            </a:r>
            <a:r>
              <a:rPr>
                <a:solidFill>
                  <a:schemeClr val="accent6"/>
                </a:solidFill>
              </a:rPr>
              <a:t>DC.isPartOf</a:t>
            </a:r>
            <a:r>
              <a:t>" content=“</a:t>
            </a:r>
            <a:r>
              <a:rPr>
                <a:solidFill>
                  <a:schemeClr val="accent6"/>
                </a:solidFill>
              </a:rPr>
              <a:t>F05</a:t>
            </a:r>
            <a:r>
              <a:t>" /&gt;</a:t>
            </a:r>
          </a:p>
          <a:p>
            <a:pPr marL="1232088" indent="-1232088" algn="l">
              <a:defRPr sz="2400">
                <a:latin typeface="Source Code Pro Semibold"/>
                <a:ea typeface="Source Code Pro Semibold"/>
                <a:cs typeface="Source Code Pro Semibold"/>
                <a:sym typeface="Source Code Pro Semibold"/>
              </a:defRPr>
            </a:pPr>
            <a:r>
              <a:t>&lt;meta name="</a:t>
            </a:r>
            <a:r>
              <a:rPr>
                <a:solidFill>
                  <a:schemeClr val="accent6"/>
                </a:solidFill>
              </a:rPr>
              <a:t>DC.date</a:t>
            </a:r>
            <a:r>
              <a:t>" content="</a:t>
            </a:r>
            <a:r>
              <a:rPr>
                <a:solidFill>
                  <a:schemeClr val="accent6"/>
                </a:solidFill>
              </a:rPr>
              <a:t>2018-05-26</a:t>
            </a:r>
            <a:r>
              <a:t>" /&gt;</a:t>
            </a:r>
          </a:p>
          <a:p>
            <a:pPr marL="1232088" indent="-1232088" algn="l">
              <a:defRPr sz="2400">
                <a:latin typeface="Source Code Pro Semibold"/>
                <a:ea typeface="Source Code Pro Semibold"/>
                <a:cs typeface="Source Code Pro Semibold"/>
                <a:sym typeface="Source Code Pro Semibold"/>
              </a:defRPr>
            </a:pPr>
            <a:r>
              <a:t>&lt;meta name="</a:t>
            </a:r>
            <a:r>
              <a:rPr>
                <a:solidFill>
                  <a:schemeClr val="accent6"/>
                </a:solidFill>
              </a:rPr>
              <a:t>DC.identifier</a:t>
            </a:r>
            <a:r>
              <a:t>" content="</a:t>
            </a:r>
            <a:r>
              <a:rPr>
                <a:solidFill>
                  <a:schemeClr val="accent6"/>
                </a:solidFill>
              </a:rPr>
              <a:t>http://bit.ly/cw18edwards</a:t>
            </a:r>
            <a:r>
              <a:t>" /&gt;</a:t>
            </a:r>
          </a:p>
          <a:p>
            <a:pPr marL="1232088" indent="-1232088" algn="l">
              <a:defRPr sz="2400">
                <a:latin typeface="Source Code Pro Semibold"/>
                <a:ea typeface="Source Code Pro Semibold"/>
                <a:cs typeface="Source Code Pro Semibold"/>
                <a:sym typeface="Source Code Pro Semibold"/>
              </a:defRPr>
            </a:pPr>
            <a:r>
              <a:t>&lt;meta name="</a:t>
            </a:r>
            <a:r>
              <a:rPr>
                <a:solidFill>
                  <a:schemeClr val="accent6"/>
                </a:solidFill>
              </a:rPr>
              <a:t>DC.description</a:t>
            </a:r>
            <a:r>
              <a:t>" content="</a:t>
            </a:r>
            <a:r>
              <a:rPr>
                <a:solidFill>
                  <a:schemeClr val="accent6"/>
                </a:solidFill>
              </a:rPr>
              <a:t>Argues for transforming pedagogical approaches and technology uses to protect students' rights to their own intellectual property.</a:t>
            </a:r>
            <a:r>
              <a:t>"/&gt;</a:t>
            </a:r>
          </a:p>
          <a:p>
            <a:pPr marL="1232088" indent="-1232088" algn="l">
              <a:defRPr sz="2400">
                <a:latin typeface="Source Code Pro Semibold"/>
                <a:ea typeface="Source Code Pro Semibold"/>
                <a:cs typeface="Source Code Pro Semibold"/>
                <a:sym typeface="Source Code Pro Semibold"/>
              </a:defRPr>
            </a:pPr>
            <a:r>
              <a:t>&lt;!--END Dublin Core Metadata--&gt;</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152" name="fostering efficiency…"/>
          <p:cNvSpPr txBox="1"/>
          <p:nvPr>
            <p:ph type="title"/>
          </p:nvPr>
        </p:nvSpPr>
        <p:spPr>
          <a:xfrm>
            <a:off x="1175072" y="482599"/>
            <a:ext cx="10654656" cy="8788401"/>
          </a:xfrm>
          <a:prstGeom prst="rect">
            <a:avLst/>
          </a:prstGeom>
        </p:spPr>
        <p:txBody>
          <a:bodyPr/>
          <a:lstStyle/>
          <a:p>
            <a:pPr lvl="3">
              <a:lnSpc>
                <a:spcPct val="120000"/>
              </a:lnSpc>
              <a:defRPr b="0" sz="4800">
                <a:latin typeface="Helvetica Neue Medium"/>
                <a:ea typeface="Helvetica Neue Medium"/>
                <a:cs typeface="Helvetica Neue Medium"/>
                <a:sym typeface="Helvetica Neue Medium"/>
              </a:defRPr>
            </a:pPr>
            <a:r>
              <a:t>fostering efficiency</a:t>
            </a:r>
          </a:p>
          <a:p>
            <a:pPr lvl="3">
              <a:lnSpc>
                <a:spcPct val="120000"/>
              </a:lnSpc>
              <a:defRPr b="0" sz="4800">
                <a:latin typeface="Helvetica Neue Medium"/>
                <a:ea typeface="Helvetica Neue Medium"/>
                <a:cs typeface="Helvetica Neue Medium"/>
                <a:sym typeface="Helvetica Neue Medium"/>
              </a:defRPr>
            </a:pPr>
          </a:p>
          <a:p>
            <a:pPr lvl="3">
              <a:lnSpc>
                <a:spcPct val="120000"/>
              </a:lnSpc>
              <a:defRPr b="0" sz="4800">
                <a:latin typeface="Helvetica Neue Medium"/>
                <a:ea typeface="Helvetica Neue Medium"/>
                <a:cs typeface="Helvetica Neue Medium"/>
                <a:sym typeface="Helvetica Neue Medium"/>
              </a:defRPr>
            </a:pPr>
            <a:r>
              <a:t>infrastructural</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theme/_rels/theme1.xml.rels><?xml version="1.0" encoding="UTF-8"?>
<Relationships xmlns="http://schemas.openxmlformats.org/package/2006/relationships"><Relationship Id="rId1" Type="http://schemas.openxmlformats.org/officeDocument/2006/relationships/image" Target="../media/image1.png"/></Relationships>

</file>

<file path=ppt/theme/_rels/theme2.xml.rels><?xml version="1.0" encoding="UTF-8"?>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xmlns:r="http://schemas.openxmlformats.org/officeDocument/2006/relationships" name="New_Template2">
  <a:themeElements>
    <a:clrScheme name="New_Template2">
      <a:dk1>
        <a:srgbClr val="C000EB"/>
      </a:dk1>
      <a:lt1>
        <a:srgbClr val="EBEBEB"/>
      </a:lt1>
      <a:dk2>
        <a:srgbClr val="525252"/>
      </a:dk2>
      <a:lt2>
        <a:srgbClr val="C9C9C9"/>
      </a:lt2>
      <a:accent1>
        <a:srgbClr val="619AE3"/>
      </a:accent1>
      <a:accent2>
        <a:srgbClr val="54BFB9"/>
      </a:accent2>
      <a:accent3>
        <a:srgbClr val="29C439"/>
      </a:accent3>
      <a:accent4>
        <a:srgbClr val="EDAC0F"/>
      </a:accent4>
      <a:accent5>
        <a:srgbClr val="D41D03"/>
      </a:accent5>
      <a:accent6>
        <a:srgbClr val="B264DA"/>
      </a:accent6>
      <a:hlink>
        <a:srgbClr val="0000FF"/>
      </a:hlink>
      <a:folHlink>
        <a:srgbClr val="FF00FF"/>
      </a:folHlink>
    </a:clrScheme>
    <a:fontScheme name="New_Template2">
      <a:majorFont>
        <a:latin typeface="Helvetica Neue"/>
        <a:ea typeface="Helvetica Neue"/>
        <a:cs typeface="Helvetica Neue"/>
      </a:majorFont>
      <a:minorFont>
        <a:latin typeface="Helvetica Neue"/>
        <a:ea typeface="Helvetica Neue"/>
        <a:cs typeface="Helvetica Neue"/>
      </a:minorFont>
    </a:fontScheme>
    <a:fmtScheme name="New_Template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50800" dist="25400" dir="5400000">
              <a:srgbClr val="000000">
                <a:alpha val="50000"/>
              </a:srgbClr>
            </a:outerShdw>
          </a:effectLst>
        </a:effectStyle>
        <a:effectStyle>
          <a:effectLst>
            <a:outerShdw sx="100000" sy="100000" kx="0" ky="0" algn="b" rotWithShape="0" blurRad="50800" dist="25400" dir="5400000">
              <a:srgbClr val="000000">
                <a:alpha val="50000"/>
              </a:srgbClr>
            </a:outerShdw>
          </a:effectLst>
        </a:effectStyle>
        <a:effectStyle>
          <a:effectLst>
            <a:outerShdw sx="100000" sy="100000" kx="0" ky="0" algn="b" rotWithShape="0" blurRad="50800" dist="25400" dir="540000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outerShdw sx="100000" sy="100000" kx="0" ky="0" algn="b" rotWithShape="0" blurRad="50800" dist="25400" dir="5400000">
            <a:srgbClr val="000000">
              <a:alpha val="50000"/>
            </a:srgbClr>
          </a:outerShdw>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000" u="none" kumimoji="0" normalizeH="0">
            <a:ln>
              <a:noFill/>
            </a:ln>
            <a:solidFill>
              <a:srgbClr val="FFFFFF"/>
            </a:solidFill>
            <a:effectLst>
              <a:outerShdw sx="100000" sy="100000" kx="0" ky="0" algn="b" rotWithShape="0" blurRad="38100" dist="12700" dir="5400000">
                <a:srgbClr val="000000">
                  <a:alpha val="80000"/>
                </a:srgbClr>
              </a:outerShdw>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800" u="none" kumimoji="0" normalizeH="0">
            <a:ln>
              <a:noFill/>
            </a:ln>
            <a:solidFill>
              <a:srgbClr val="EBEBEB"/>
            </a:solidFill>
            <a:effectLst>
              <a:outerShdw sx="100000" sy="100000" kx="0" ky="0" algn="b" rotWithShape="0" blurRad="50800" dist="25400" dir="5400000">
                <a:srgbClr val="000000"/>
              </a:outerShdw>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New_Template2">
  <a:themeElements>
    <a:clrScheme name="New_Template2">
      <a:dk1>
        <a:srgbClr val="000000"/>
      </a:dk1>
      <a:lt1>
        <a:srgbClr val="FFFFFF"/>
      </a:lt1>
      <a:dk2>
        <a:srgbClr val="525252"/>
      </a:dk2>
      <a:lt2>
        <a:srgbClr val="C9C9C9"/>
      </a:lt2>
      <a:accent1>
        <a:srgbClr val="619AE3"/>
      </a:accent1>
      <a:accent2>
        <a:srgbClr val="54BFB9"/>
      </a:accent2>
      <a:accent3>
        <a:srgbClr val="29C439"/>
      </a:accent3>
      <a:accent4>
        <a:srgbClr val="EDAC0F"/>
      </a:accent4>
      <a:accent5>
        <a:srgbClr val="D41D03"/>
      </a:accent5>
      <a:accent6>
        <a:srgbClr val="B264DA"/>
      </a:accent6>
      <a:hlink>
        <a:srgbClr val="0000FF"/>
      </a:hlink>
      <a:folHlink>
        <a:srgbClr val="FF00FF"/>
      </a:folHlink>
    </a:clrScheme>
    <a:fontScheme name="New_Template2">
      <a:majorFont>
        <a:latin typeface="Helvetica Neue"/>
        <a:ea typeface="Helvetica Neue"/>
        <a:cs typeface="Helvetica Neue"/>
      </a:majorFont>
      <a:minorFont>
        <a:latin typeface="Helvetica Neue"/>
        <a:ea typeface="Helvetica Neue"/>
        <a:cs typeface="Helvetica Neue"/>
      </a:minorFont>
    </a:fontScheme>
    <a:fmtScheme name="New_Template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50800" dist="25400" dir="5400000">
              <a:srgbClr val="000000">
                <a:alpha val="50000"/>
              </a:srgbClr>
            </a:outerShdw>
          </a:effectLst>
        </a:effectStyle>
        <a:effectStyle>
          <a:effectLst>
            <a:outerShdw sx="100000" sy="100000" kx="0" ky="0" algn="b" rotWithShape="0" blurRad="50800" dist="25400" dir="5400000">
              <a:srgbClr val="000000">
                <a:alpha val="50000"/>
              </a:srgbClr>
            </a:outerShdw>
          </a:effectLst>
        </a:effectStyle>
        <a:effectStyle>
          <a:effectLst>
            <a:outerShdw sx="100000" sy="100000" kx="0" ky="0" algn="b" rotWithShape="0" blurRad="50800" dist="25400" dir="540000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outerShdw sx="100000" sy="100000" kx="0" ky="0" algn="b" rotWithShape="0" blurRad="50800" dist="25400" dir="5400000">
            <a:srgbClr val="000000">
              <a:alpha val="50000"/>
            </a:srgbClr>
          </a:outerShdw>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000" u="none" kumimoji="0" normalizeH="0">
            <a:ln>
              <a:noFill/>
            </a:ln>
            <a:solidFill>
              <a:srgbClr val="FFFFFF"/>
            </a:solidFill>
            <a:effectLst>
              <a:outerShdw sx="100000" sy="100000" kx="0" ky="0" algn="b" rotWithShape="0" blurRad="38100" dist="12700" dir="5400000">
                <a:srgbClr val="000000">
                  <a:alpha val="80000"/>
                </a:srgbClr>
              </a:outerShdw>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800" u="none" kumimoji="0" normalizeH="0">
            <a:ln>
              <a:noFill/>
            </a:ln>
            <a:solidFill>
              <a:srgbClr val="EBEBEB"/>
            </a:solidFill>
            <a:effectLst>
              <a:outerShdw sx="100000" sy="100000" kx="0" ky="0" algn="b" rotWithShape="0" blurRad="50800" dist="25400" dir="5400000">
                <a:srgbClr val="000000"/>
              </a:outerShdw>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